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69" r:id="rId2"/>
    <p:sldId id="270" r:id="rId3"/>
    <p:sldId id="332" r:id="rId4"/>
    <p:sldId id="276" r:id="rId5"/>
    <p:sldId id="343" r:id="rId6"/>
    <p:sldId id="361" r:id="rId7"/>
    <p:sldId id="363" r:id="rId8"/>
    <p:sldId id="364" r:id="rId9"/>
    <p:sldId id="362" r:id="rId10"/>
    <p:sldId id="365" r:id="rId11"/>
    <p:sldId id="366" r:id="rId12"/>
    <p:sldId id="367" r:id="rId13"/>
    <p:sldId id="368" r:id="rId14"/>
    <p:sldId id="369" r:id="rId15"/>
    <p:sldId id="372" r:id="rId16"/>
    <p:sldId id="373" r:id="rId17"/>
    <p:sldId id="371" r:id="rId18"/>
    <p:sldId id="374" r:id="rId19"/>
    <p:sldId id="375" r:id="rId20"/>
    <p:sldId id="376" r:id="rId21"/>
    <p:sldId id="379" r:id="rId22"/>
    <p:sldId id="378" r:id="rId23"/>
    <p:sldId id="377" r:id="rId24"/>
    <p:sldId id="385" r:id="rId25"/>
    <p:sldId id="384" r:id="rId26"/>
    <p:sldId id="383" r:id="rId27"/>
    <p:sldId id="382" r:id="rId28"/>
    <p:sldId id="381" r:id="rId29"/>
    <p:sldId id="380" r:id="rId30"/>
    <p:sldId id="386" r:id="rId31"/>
    <p:sldId id="353" r:id="rId32"/>
    <p:sldId id="352" r:id="rId33"/>
    <p:sldId id="356" r:id="rId34"/>
    <p:sldId id="357" r:id="rId35"/>
    <p:sldId id="358" r:id="rId36"/>
    <p:sldId id="360"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400" r:id="rId51"/>
    <p:sldId id="401" r:id="rId52"/>
    <p:sldId id="402" r:id="rId53"/>
    <p:sldId id="271" r:id="rId5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68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24" autoAdjust="0"/>
  </p:normalViewPr>
  <p:slideViewPr>
    <p:cSldViewPr>
      <p:cViewPr varScale="1">
        <p:scale>
          <a:sx n="52" d="100"/>
          <a:sy n="52" d="100"/>
        </p:scale>
        <p:origin x="-2190" y="-90"/>
      </p:cViewPr>
      <p:guideLst>
        <p:guide orient="horz" pos="2880"/>
        <p:guide pos="2160"/>
      </p:guideLst>
    </p:cSldViewPr>
  </p:slideViewPr>
  <p:outlineViewPr>
    <p:cViewPr>
      <p:scale>
        <a:sx n="33" d="100"/>
        <a:sy n="33" d="100"/>
      </p:scale>
      <p:origin x="0" y="6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dirty="0" smtClean="0"/>
              <a:t>Susan Powers 2016</a:t>
            </a:r>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7ED381-61B8-45F7-805C-43B4FDB131C2}" type="datetimeFigureOut">
              <a:rPr lang="en-GB" smtClean="0"/>
              <a:pPr/>
              <a:t>08/06/2018</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46D2D5-A2D7-4526-A470-E1EFCC03559B}" type="slidenum">
              <a:rPr lang="en-GB" smtClean="0"/>
              <a:pPr/>
              <a:t>‹#›</a:t>
            </a:fld>
            <a:endParaRPr lang="en-GB" dirty="0"/>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dirty="0" smtClean="0"/>
              <a:t>Susan Powers 2016</a:t>
            </a: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295A61-20DC-4AA3-A9D2-5E1946FA6730}" type="datetimeFigureOut">
              <a:rPr lang="en-GB" smtClean="0"/>
              <a:pPr/>
              <a:t>08/06/2018</a:t>
            </a:fld>
            <a:endParaRPr lang="en-GB"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B52CFF-230F-4C83-92B3-D7E3F7312B07}" type="slidenum">
              <a:rPr lang="en-GB" smtClean="0"/>
              <a:pPr/>
              <a:t>‹#›</a:t>
            </a:fld>
            <a:endParaRPr lang="en-GB" dirty="0"/>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F55686-017B-4779-B9C1-E3783C59F226}" type="datetime1">
              <a:rPr lang="en-GB" smtClean="0"/>
              <a:pPr/>
              <a:t>08/06/2018</a:t>
            </a:fld>
            <a:endParaRPr lang="en-GB" dirty="0"/>
          </a:p>
        </p:txBody>
      </p:sp>
      <p:sp>
        <p:nvSpPr>
          <p:cNvPr id="5" name="Footer Placeholder 4"/>
          <p:cNvSpPr>
            <a:spLocks noGrp="1"/>
          </p:cNvSpPr>
          <p:nvPr>
            <p:ph type="ftr" sz="quarter" idx="11"/>
          </p:nvPr>
        </p:nvSpPr>
        <p:spPr/>
        <p:txBody>
          <a:bodyPr/>
          <a:lstStyle/>
          <a:p>
            <a:r>
              <a:rPr lang="en-GB" dirty="0" smtClean="0"/>
              <a:t>Susan Powers 2016</a:t>
            </a:r>
            <a:endParaRPr lang="en-GB" dirty="0"/>
          </a:p>
        </p:txBody>
      </p:sp>
      <p:sp>
        <p:nvSpPr>
          <p:cNvPr id="6" name="Slide Number Placeholder 5"/>
          <p:cNvSpPr>
            <a:spLocks noGrp="1"/>
          </p:cNvSpPr>
          <p:nvPr>
            <p:ph type="sldNum" sz="quarter" idx="12"/>
          </p:nvPr>
        </p:nvSpPr>
        <p:spPr/>
        <p:txBody>
          <a:bodyPr/>
          <a:lstStyle/>
          <a:p>
            <a:fld id="{DBABF1D5-69B8-41B2-BDD5-967F83511C74}"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6CDE53-DDA0-465B-AA8C-5CFFE6894E46}" type="datetime1">
              <a:rPr lang="en-GB" smtClean="0"/>
              <a:pPr/>
              <a:t>08/06/2018</a:t>
            </a:fld>
            <a:endParaRPr lang="en-GB" dirty="0"/>
          </a:p>
        </p:txBody>
      </p:sp>
      <p:sp>
        <p:nvSpPr>
          <p:cNvPr id="5" name="Footer Placeholder 4"/>
          <p:cNvSpPr>
            <a:spLocks noGrp="1"/>
          </p:cNvSpPr>
          <p:nvPr>
            <p:ph type="ftr" sz="quarter" idx="11"/>
          </p:nvPr>
        </p:nvSpPr>
        <p:spPr/>
        <p:txBody>
          <a:bodyPr/>
          <a:lstStyle/>
          <a:p>
            <a:r>
              <a:rPr lang="en-GB" dirty="0" smtClean="0"/>
              <a:t>Susan Powers 2016</a:t>
            </a:r>
            <a:endParaRPr lang="en-GB" dirty="0"/>
          </a:p>
        </p:txBody>
      </p:sp>
      <p:sp>
        <p:nvSpPr>
          <p:cNvPr id="6" name="Slide Number Placeholder 5"/>
          <p:cNvSpPr>
            <a:spLocks noGrp="1"/>
          </p:cNvSpPr>
          <p:nvPr>
            <p:ph type="sldNum" sz="quarter" idx="12"/>
          </p:nvPr>
        </p:nvSpPr>
        <p:spPr/>
        <p:txBody>
          <a:bodyPr/>
          <a:lstStyle/>
          <a:p>
            <a:fld id="{DBABF1D5-69B8-41B2-BDD5-967F83511C74}"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0EDA4E-7054-47E0-8085-D3639DABC12B}" type="datetime1">
              <a:rPr lang="en-GB" smtClean="0"/>
              <a:pPr/>
              <a:t>08/06/2018</a:t>
            </a:fld>
            <a:endParaRPr lang="en-GB" dirty="0"/>
          </a:p>
        </p:txBody>
      </p:sp>
      <p:sp>
        <p:nvSpPr>
          <p:cNvPr id="5" name="Footer Placeholder 4"/>
          <p:cNvSpPr>
            <a:spLocks noGrp="1"/>
          </p:cNvSpPr>
          <p:nvPr>
            <p:ph type="ftr" sz="quarter" idx="11"/>
          </p:nvPr>
        </p:nvSpPr>
        <p:spPr/>
        <p:txBody>
          <a:bodyPr/>
          <a:lstStyle/>
          <a:p>
            <a:r>
              <a:rPr lang="en-GB" dirty="0" smtClean="0"/>
              <a:t>Susan Powers 2016</a:t>
            </a:r>
            <a:endParaRPr lang="en-GB" dirty="0"/>
          </a:p>
        </p:txBody>
      </p:sp>
      <p:sp>
        <p:nvSpPr>
          <p:cNvPr id="6" name="Slide Number Placeholder 5"/>
          <p:cNvSpPr>
            <a:spLocks noGrp="1"/>
          </p:cNvSpPr>
          <p:nvPr>
            <p:ph type="sldNum" sz="quarter" idx="12"/>
          </p:nvPr>
        </p:nvSpPr>
        <p:spPr/>
        <p:txBody>
          <a:bodyPr/>
          <a:lstStyle/>
          <a:p>
            <a:fld id="{DBABF1D5-69B8-41B2-BDD5-967F83511C74}"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5A19DE-C75C-46D3-86CC-B6EE8A4B5DB6}" type="datetime1">
              <a:rPr lang="en-GB" smtClean="0"/>
              <a:pPr/>
              <a:t>08/06/2018</a:t>
            </a:fld>
            <a:endParaRPr lang="en-GB" dirty="0"/>
          </a:p>
        </p:txBody>
      </p:sp>
      <p:sp>
        <p:nvSpPr>
          <p:cNvPr id="5" name="Footer Placeholder 4"/>
          <p:cNvSpPr>
            <a:spLocks noGrp="1"/>
          </p:cNvSpPr>
          <p:nvPr>
            <p:ph type="ftr" sz="quarter" idx="11"/>
          </p:nvPr>
        </p:nvSpPr>
        <p:spPr/>
        <p:txBody>
          <a:bodyPr/>
          <a:lstStyle/>
          <a:p>
            <a:r>
              <a:rPr lang="en-GB" dirty="0" smtClean="0"/>
              <a:t>Susan Powers 2016</a:t>
            </a:r>
            <a:endParaRPr lang="en-GB" dirty="0"/>
          </a:p>
        </p:txBody>
      </p:sp>
      <p:sp>
        <p:nvSpPr>
          <p:cNvPr id="6" name="Slide Number Placeholder 5"/>
          <p:cNvSpPr>
            <a:spLocks noGrp="1"/>
          </p:cNvSpPr>
          <p:nvPr>
            <p:ph type="sldNum" sz="quarter" idx="12"/>
          </p:nvPr>
        </p:nvSpPr>
        <p:spPr/>
        <p:txBody>
          <a:bodyPr/>
          <a:lstStyle/>
          <a:p>
            <a:fld id="{DBABF1D5-69B8-41B2-BDD5-967F83511C74}"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88F83-5BAF-4819-8F27-8F4BA30B8F6F}" type="datetime1">
              <a:rPr lang="en-GB" smtClean="0"/>
              <a:pPr/>
              <a:t>08/06/2018</a:t>
            </a:fld>
            <a:endParaRPr lang="en-GB" dirty="0"/>
          </a:p>
        </p:txBody>
      </p:sp>
      <p:sp>
        <p:nvSpPr>
          <p:cNvPr id="5" name="Footer Placeholder 4"/>
          <p:cNvSpPr>
            <a:spLocks noGrp="1"/>
          </p:cNvSpPr>
          <p:nvPr>
            <p:ph type="ftr" sz="quarter" idx="11"/>
          </p:nvPr>
        </p:nvSpPr>
        <p:spPr/>
        <p:txBody>
          <a:bodyPr/>
          <a:lstStyle/>
          <a:p>
            <a:r>
              <a:rPr lang="en-GB" dirty="0" smtClean="0"/>
              <a:t>Susan Powers 2016</a:t>
            </a:r>
            <a:endParaRPr lang="en-GB" dirty="0"/>
          </a:p>
        </p:txBody>
      </p:sp>
      <p:sp>
        <p:nvSpPr>
          <p:cNvPr id="6" name="Slide Number Placeholder 5"/>
          <p:cNvSpPr>
            <a:spLocks noGrp="1"/>
          </p:cNvSpPr>
          <p:nvPr>
            <p:ph type="sldNum" sz="quarter" idx="12"/>
          </p:nvPr>
        </p:nvSpPr>
        <p:spPr/>
        <p:txBody>
          <a:bodyPr/>
          <a:lstStyle/>
          <a:p>
            <a:fld id="{DBABF1D5-69B8-41B2-BDD5-967F83511C74}"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38C871-FB95-4A75-9A31-29BF900F9A39}" type="datetime1">
              <a:rPr lang="en-GB" smtClean="0"/>
              <a:pPr/>
              <a:t>08/06/2018</a:t>
            </a:fld>
            <a:endParaRPr lang="en-GB" dirty="0"/>
          </a:p>
        </p:txBody>
      </p:sp>
      <p:sp>
        <p:nvSpPr>
          <p:cNvPr id="6" name="Footer Placeholder 5"/>
          <p:cNvSpPr>
            <a:spLocks noGrp="1"/>
          </p:cNvSpPr>
          <p:nvPr>
            <p:ph type="ftr" sz="quarter" idx="11"/>
          </p:nvPr>
        </p:nvSpPr>
        <p:spPr/>
        <p:txBody>
          <a:bodyPr/>
          <a:lstStyle/>
          <a:p>
            <a:r>
              <a:rPr lang="en-GB" dirty="0" smtClean="0"/>
              <a:t>Susan Powers 2016</a:t>
            </a:r>
            <a:endParaRPr lang="en-GB" dirty="0"/>
          </a:p>
        </p:txBody>
      </p:sp>
      <p:sp>
        <p:nvSpPr>
          <p:cNvPr id="7" name="Slide Number Placeholder 6"/>
          <p:cNvSpPr>
            <a:spLocks noGrp="1"/>
          </p:cNvSpPr>
          <p:nvPr>
            <p:ph type="sldNum" sz="quarter" idx="12"/>
          </p:nvPr>
        </p:nvSpPr>
        <p:spPr/>
        <p:txBody>
          <a:bodyPr/>
          <a:lstStyle/>
          <a:p>
            <a:fld id="{DBABF1D5-69B8-41B2-BDD5-967F83511C74}"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C2C3090-84B8-4460-8FEA-5D172DAB158D}" type="datetime1">
              <a:rPr lang="en-GB" smtClean="0"/>
              <a:pPr/>
              <a:t>08/06/2018</a:t>
            </a:fld>
            <a:endParaRPr lang="en-GB" dirty="0"/>
          </a:p>
        </p:txBody>
      </p:sp>
      <p:sp>
        <p:nvSpPr>
          <p:cNvPr id="8" name="Footer Placeholder 7"/>
          <p:cNvSpPr>
            <a:spLocks noGrp="1"/>
          </p:cNvSpPr>
          <p:nvPr>
            <p:ph type="ftr" sz="quarter" idx="11"/>
          </p:nvPr>
        </p:nvSpPr>
        <p:spPr/>
        <p:txBody>
          <a:bodyPr/>
          <a:lstStyle/>
          <a:p>
            <a:r>
              <a:rPr lang="en-GB" dirty="0" smtClean="0"/>
              <a:t>Susan Powers 2016</a:t>
            </a:r>
            <a:endParaRPr lang="en-GB" dirty="0"/>
          </a:p>
        </p:txBody>
      </p:sp>
      <p:sp>
        <p:nvSpPr>
          <p:cNvPr id="9" name="Slide Number Placeholder 8"/>
          <p:cNvSpPr>
            <a:spLocks noGrp="1"/>
          </p:cNvSpPr>
          <p:nvPr>
            <p:ph type="sldNum" sz="quarter" idx="12"/>
          </p:nvPr>
        </p:nvSpPr>
        <p:spPr/>
        <p:txBody>
          <a:bodyPr/>
          <a:lstStyle/>
          <a:p>
            <a:fld id="{DBABF1D5-69B8-41B2-BDD5-967F83511C74}"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63DED5-69A7-4EC9-A370-F9929519D144}" type="datetime1">
              <a:rPr lang="en-GB" smtClean="0"/>
              <a:pPr/>
              <a:t>08/06/2018</a:t>
            </a:fld>
            <a:endParaRPr lang="en-GB" dirty="0"/>
          </a:p>
        </p:txBody>
      </p:sp>
      <p:sp>
        <p:nvSpPr>
          <p:cNvPr id="4" name="Footer Placeholder 3"/>
          <p:cNvSpPr>
            <a:spLocks noGrp="1"/>
          </p:cNvSpPr>
          <p:nvPr>
            <p:ph type="ftr" sz="quarter" idx="11"/>
          </p:nvPr>
        </p:nvSpPr>
        <p:spPr/>
        <p:txBody>
          <a:bodyPr/>
          <a:lstStyle/>
          <a:p>
            <a:r>
              <a:rPr lang="en-GB" dirty="0" smtClean="0"/>
              <a:t>Susan Powers 2016</a:t>
            </a:r>
            <a:endParaRPr lang="en-GB" dirty="0"/>
          </a:p>
        </p:txBody>
      </p:sp>
      <p:sp>
        <p:nvSpPr>
          <p:cNvPr id="5" name="Slide Number Placeholder 4"/>
          <p:cNvSpPr>
            <a:spLocks noGrp="1"/>
          </p:cNvSpPr>
          <p:nvPr>
            <p:ph type="sldNum" sz="quarter" idx="12"/>
          </p:nvPr>
        </p:nvSpPr>
        <p:spPr/>
        <p:txBody>
          <a:bodyPr/>
          <a:lstStyle/>
          <a:p>
            <a:fld id="{DBABF1D5-69B8-41B2-BDD5-967F83511C74}"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13B36-ADA4-45EE-8662-12677901F75C}" type="datetime1">
              <a:rPr lang="en-GB" smtClean="0"/>
              <a:pPr/>
              <a:t>08/06/2018</a:t>
            </a:fld>
            <a:endParaRPr lang="en-GB" dirty="0"/>
          </a:p>
        </p:txBody>
      </p:sp>
      <p:sp>
        <p:nvSpPr>
          <p:cNvPr id="3" name="Footer Placeholder 2"/>
          <p:cNvSpPr>
            <a:spLocks noGrp="1"/>
          </p:cNvSpPr>
          <p:nvPr>
            <p:ph type="ftr" sz="quarter" idx="11"/>
          </p:nvPr>
        </p:nvSpPr>
        <p:spPr/>
        <p:txBody>
          <a:bodyPr/>
          <a:lstStyle/>
          <a:p>
            <a:r>
              <a:rPr lang="en-GB" dirty="0" smtClean="0"/>
              <a:t>Susan Powers 2016</a:t>
            </a:r>
            <a:endParaRPr lang="en-GB" dirty="0"/>
          </a:p>
        </p:txBody>
      </p:sp>
      <p:sp>
        <p:nvSpPr>
          <p:cNvPr id="4" name="Slide Number Placeholder 3"/>
          <p:cNvSpPr>
            <a:spLocks noGrp="1"/>
          </p:cNvSpPr>
          <p:nvPr>
            <p:ph type="sldNum" sz="quarter" idx="12"/>
          </p:nvPr>
        </p:nvSpPr>
        <p:spPr/>
        <p:txBody>
          <a:bodyPr/>
          <a:lstStyle/>
          <a:p>
            <a:fld id="{DBABF1D5-69B8-41B2-BDD5-967F83511C74}"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29B30A-679E-469B-AA29-737DF6D9A239}" type="datetime1">
              <a:rPr lang="en-GB" smtClean="0"/>
              <a:pPr/>
              <a:t>08/06/2018</a:t>
            </a:fld>
            <a:endParaRPr lang="en-GB" dirty="0"/>
          </a:p>
        </p:txBody>
      </p:sp>
      <p:sp>
        <p:nvSpPr>
          <p:cNvPr id="6" name="Footer Placeholder 5"/>
          <p:cNvSpPr>
            <a:spLocks noGrp="1"/>
          </p:cNvSpPr>
          <p:nvPr>
            <p:ph type="ftr" sz="quarter" idx="11"/>
          </p:nvPr>
        </p:nvSpPr>
        <p:spPr/>
        <p:txBody>
          <a:bodyPr/>
          <a:lstStyle/>
          <a:p>
            <a:r>
              <a:rPr lang="en-GB" dirty="0" smtClean="0"/>
              <a:t>Susan Powers 2016</a:t>
            </a:r>
            <a:endParaRPr lang="en-GB" dirty="0"/>
          </a:p>
        </p:txBody>
      </p:sp>
      <p:sp>
        <p:nvSpPr>
          <p:cNvPr id="7" name="Slide Number Placeholder 6"/>
          <p:cNvSpPr>
            <a:spLocks noGrp="1"/>
          </p:cNvSpPr>
          <p:nvPr>
            <p:ph type="sldNum" sz="quarter" idx="12"/>
          </p:nvPr>
        </p:nvSpPr>
        <p:spPr/>
        <p:txBody>
          <a:bodyPr/>
          <a:lstStyle/>
          <a:p>
            <a:fld id="{DBABF1D5-69B8-41B2-BDD5-967F83511C74}"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5ADD-B9B7-4B62-AB9B-CB967562CC52}" type="datetime1">
              <a:rPr lang="en-GB" smtClean="0"/>
              <a:pPr/>
              <a:t>08/06/2018</a:t>
            </a:fld>
            <a:endParaRPr lang="en-GB" dirty="0"/>
          </a:p>
        </p:txBody>
      </p:sp>
      <p:sp>
        <p:nvSpPr>
          <p:cNvPr id="6" name="Footer Placeholder 5"/>
          <p:cNvSpPr>
            <a:spLocks noGrp="1"/>
          </p:cNvSpPr>
          <p:nvPr>
            <p:ph type="ftr" sz="quarter" idx="11"/>
          </p:nvPr>
        </p:nvSpPr>
        <p:spPr/>
        <p:txBody>
          <a:bodyPr/>
          <a:lstStyle/>
          <a:p>
            <a:r>
              <a:rPr lang="en-GB" dirty="0" smtClean="0"/>
              <a:t>Susan Powers 2016</a:t>
            </a:r>
            <a:endParaRPr lang="en-GB" dirty="0"/>
          </a:p>
        </p:txBody>
      </p:sp>
      <p:sp>
        <p:nvSpPr>
          <p:cNvPr id="7" name="Slide Number Placeholder 6"/>
          <p:cNvSpPr>
            <a:spLocks noGrp="1"/>
          </p:cNvSpPr>
          <p:nvPr>
            <p:ph type="sldNum" sz="quarter" idx="12"/>
          </p:nvPr>
        </p:nvSpPr>
        <p:spPr/>
        <p:txBody>
          <a:bodyPr/>
          <a:lstStyle/>
          <a:p>
            <a:fld id="{DBABF1D5-69B8-41B2-BDD5-967F83511C74}"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98F00F2-E002-422D-921A-65CB0B4EA368}" type="datetime1">
              <a:rPr lang="en-GB" smtClean="0"/>
              <a:pPr/>
              <a:t>08/06/2018</a:t>
            </a:fld>
            <a:endParaRPr lang="en-GB"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Susan Powers 2016</a:t>
            </a:r>
            <a:endParaRPr lang="en-GB"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BABF1D5-69B8-41B2-BDD5-967F83511C74}"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ypteachingtools.com/" TargetMode="External"/><Relationship Id="rId2" Type="http://schemas.openxmlformats.org/officeDocument/2006/relationships/hyperlink" Target="https://www.teacherspayteachers.com/Sellers-Im-Following/Add/Susan-Powers-2210"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hyperlink" Target="http://www.pypteachingtools.com/" TargetMode="External"/><Relationship Id="rId3" Type="http://schemas.openxmlformats.org/officeDocument/2006/relationships/image" Target="../media/image38.png"/><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igdotsblackLetterPaper.png"/>
          <p:cNvPicPr>
            <a:picLocks noChangeAspect="1"/>
          </p:cNvPicPr>
          <p:nvPr/>
        </p:nvPicPr>
        <p:blipFill>
          <a:blip r:embed="rId2" cstate="print"/>
          <a:stretch>
            <a:fillRect/>
          </a:stretch>
        </p:blipFill>
        <p:spPr>
          <a:xfrm>
            <a:off x="0" y="0"/>
            <a:ext cx="6858000" cy="9144000"/>
          </a:xfrm>
          <a:prstGeom prst="rect">
            <a:avLst/>
          </a:prstGeom>
        </p:spPr>
      </p:pic>
      <p:pic>
        <p:nvPicPr>
          <p:cNvPr id="7" name="Picture 6" descr="coolglitter_polkadots_triangle_pennant copy.png"/>
          <p:cNvPicPr>
            <a:picLocks noChangeAspect="1"/>
          </p:cNvPicPr>
          <p:nvPr/>
        </p:nvPicPr>
        <p:blipFill>
          <a:blip r:embed="rId3" cstate="print"/>
          <a:stretch>
            <a:fillRect/>
          </a:stretch>
        </p:blipFill>
        <p:spPr>
          <a:xfrm>
            <a:off x="0" y="0"/>
            <a:ext cx="6858000" cy="1187624"/>
          </a:xfrm>
          <a:prstGeom prst="rect">
            <a:avLst/>
          </a:prstGeom>
        </p:spPr>
      </p:pic>
      <p:sp>
        <p:nvSpPr>
          <p:cNvPr id="34" name="Rounded Rectangle 33"/>
          <p:cNvSpPr/>
          <p:nvPr/>
        </p:nvSpPr>
        <p:spPr>
          <a:xfrm>
            <a:off x="0" y="1187624"/>
            <a:ext cx="6858000" cy="748883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Kristen ITC" pitchFamily="66" charset="0"/>
              </a:rPr>
              <a:t>Susan Powers </a:t>
            </a:r>
          </a:p>
          <a:p>
            <a:pPr algn="ctr"/>
            <a:r>
              <a:rPr lang="en-GB" b="1" dirty="0" smtClean="0">
                <a:latin typeface="Kristen ITC" pitchFamily="66" charset="0"/>
              </a:rPr>
              <a:t>PYPteachingtools.com</a:t>
            </a:r>
            <a:endParaRPr lang="en-GB" b="1" dirty="0">
              <a:latin typeface="Kristen ITC" pitchFamily="66" charset="0"/>
            </a:endParaRPr>
          </a:p>
        </p:txBody>
      </p:sp>
      <p:sp>
        <p:nvSpPr>
          <p:cNvPr id="6" name="TextBox 5"/>
          <p:cNvSpPr txBox="1"/>
          <p:nvPr/>
        </p:nvSpPr>
        <p:spPr>
          <a:xfrm>
            <a:off x="0" y="1259632"/>
            <a:ext cx="6858000" cy="2431435"/>
          </a:xfrm>
          <a:prstGeom prst="rect">
            <a:avLst/>
          </a:prstGeom>
          <a:noFill/>
        </p:spPr>
        <p:txBody>
          <a:bodyPr wrap="square" rtlCol="0">
            <a:spAutoFit/>
          </a:bodyPr>
          <a:lstStyle/>
          <a:p>
            <a:pPr algn="ctr"/>
            <a:r>
              <a:rPr lang="en-GB" sz="6000" b="1" dirty="0" smtClean="0">
                <a:latin typeface="Kristen ITC" pitchFamily="66" charset="0"/>
              </a:rPr>
              <a:t>IB PYP</a:t>
            </a:r>
          </a:p>
          <a:p>
            <a:pPr algn="ctr"/>
            <a:r>
              <a:rPr lang="en-GB" sz="4800" dirty="0" smtClean="0">
                <a:latin typeface="Kristen ITC" pitchFamily="66" charset="0"/>
              </a:rPr>
              <a:t>Bulletin </a:t>
            </a:r>
            <a:r>
              <a:rPr lang="en-GB" sz="4400" dirty="0" smtClean="0">
                <a:latin typeface="Kristen ITC" pitchFamily="66" charset="0"/>
              </a:rPr>
              <a:t>Bunting Kit </a:t>
            </a:r>
          </a:p>
          <a:p>
            <a:pPr algn="ctr"/>
            <a:endParaRPr lang="en-GB" sz="4400" dirty="0">
              <a:latin typeface="Kristen ITC" pitchFamily="66" charset="0"/>
            </a:endParaRPr>
          </a:p>
        </p:txBody>
      </p:sp>
      <p:sp>
        <p:nvSpPr>
          <p:cNvPr id="16" name="TextBox 15"/>
          <p:cNvSpPr txBox="1"/>
          <p:nvPr/>
        </p:nvSpPr>
        <p:spPr>
          <a:xfrm>
            <a:off x="1124744" y="6588224"/>
            <a:ext cx="4824536" cy="2123658"/>
          </a:xfrm>
          <a:prstGeom prst="rect">
            <a:avLst/>
          </a:prstGeom>
          <a:noFill/>
        </p:spPr>
        <p:txBody>
          <a:bodyPr wrap="square" rtlCol="0">
            <a:spAutoFit/>
          </a:bodyPr>
          <a:lstStyle/>
          <a:p>
            <a:pPr algn="ctr"/>
            <a:endParaRPr lang="en-GB" sz="3200" dirty="0" smtClean="0">
              <a:latin typeface="AR ESSENCE"/>
            </a:endParaRPr>
          </a:p>
          <a:p>
            <a:pPr algn="ctr"/>
            <a:endParaRPr lang="en-GB" sz="3200" dirty="0" smtClean="0">
              <a:latin typeface="AR ESSENCE"/>
            </a:endParaRPr>
          </a:p>
          <a:p>
            <a:pPr algn="ctr"/>
            <a:endParaRPr lang="en-GB" sz="2000" dirty="0" smtClean="0">
              <a:latin typeface="AR ESSENCE"/>
            </a:endParaRPr>
          </a:p>
          <a:p>
            <a:pPr algn="ctr"/>
            <a:r>
              <a:rPr lang="en-GB" sz="2000" dirty="0" smtClean="0">
                <a:latin typeface="AR ESSENCE"/>
              </a:rPr>
              <a:t>©Susan Powers</a:t>
            </a:r>
          </a:p>
          <a:p>
            <a:pPr algn="ctr"/>
            <a:r>
              <a:rPr lang="en-GB" sz="2800" b="1" dirty="0" smtClean="0">
                <a:latin typeface="AR ESSENCE"/>
              </a:rPr>
              <a:t>PYPteachingtools.com</a:t>
            </a:r>
            <a:endParaRPr lang="en-GB" sz="2800" b="1" dirty="0">
              <a:latin typeface="Kristen ITC" pitchFamily="66" charset="0"/>
            </a:endParaRPr>
          </a:p>
        </p:txBody>
      </p:sp>
      <p:pic>
        <p:nvPicPr>
          <p:cNvPr id="43" name="Picture 42" descr="Happy Girl_1.png"/>
          <p:cNvPicPr>
            <a:picLocks noChangeAspect="1"/>
          </p:cNvPicPr>
          <p:nvPr/>
        </p:nvPicPr>
        <p:blipFill>
          <a:blip r:embed="rId4" cstate="print"/>
          <a:stretch>
            <a:fillRect/>
          </a:stretch>
        </p:blipFill>
        <p:spPr>
          <a:xfrm rot="400243">
            <a:off x="4860518" y="6116410"/>
            <a:ext cx="1899592" cy="1796113"/>
          </a:xfrm>
          <a:prstGeom prst="rect">
            <a:avLst/>
          </a:prstGeom>
          <a:effectLst>
            <a:outerShdw blurRad="76200" dir="13500000" sy="23000" kx="1200000" algn="br" rotWithShape="0">
              <a:prstClr val="black">
                <a:alpha val="20000"/>
              </a:prstClr>
            </a:outerShdw>
          </a:effectLst>
        </p:spPr>
      </p:pic>
      <p:pic>
        <p:nvPicPr>
          <p:cNvPr id="18" name="Picture 17" descr="Slide6.JPG"/>
          <p:cNvPicPr>
            <a:picLocks noChangeAspect="1"/>
          </p:cNvPicPr>
          <p:nvPr/>
        </p:nvPicPr>
        <p:blipFill>
          <a:blip r:embed="rId5" cstate="print"/>
          <a:srcRect b="8391"/>
          <a:stretch>
            <a:fillRect/>
          </a:stretch>
        </p:blipFill>
        <p:spPr>
          <a:xfrm>
            <a:off x="0" y="3131840"/>
            <a:ext cx="1179056" cy="1440160"/>
          </a:xfrm>
          <a:prstGeom prst="rect">
            <a:avLst/>
          </a:prstGeom>
        </p:spPr>
      </p:pic>
      <p:pic>
        <p:nvPicPr>
          <p:cNvPr id="19" name="Picture 18" descr="Slide7.JPG"/>
          <p:cNvPicPr>
            <a:picLocks noChangeAspect="1"/>
          </p:cNvPicPr>
          <p:nvPr/>
        </p:nvPicPr>
        <p:blipFill>
          <a:blip r:embed="rId6" cstate="print"/>
          <a:stretch>
            <a:fillRect/>
          </a:stretch>
        </p:blipFill>
        <p:spPr>
          <a:xfrm>
            <a:off x="1052736" y="3131840"/>
            <a:ext cx="1179056" cy="1572075"/>
          </a:xfrm>
          <a:prstGeom prst="rect">
            <a:avLst/>
          </a:prstGeom>
        </p:spPr>
      </p:pic>
      <p:pic>
        <p:nvPicPr>
          <p:cNvPr id="20" name="Picture 19" descr="Slide8.JPG"/>
          <p:cNvPicPr>
            <a:picLocks noChangeAspect="1"/>
          </p:cNvPicPr>
          <p:nvPr/>
        </p:nvPicPr>
        <p:blipFill>
          <a:blip r:embed="rId7" cstate="print"/>
          <a:stretch>
            <a:fillRect/>
          </a:stretch>
        </p:blipFill>
        <p:spPr>
          <a:xfrm>
            <a:off x="2204864" y="3131840"/>
            <a:ext cx="1035040" cy="1380053"/>
          </a:xfrm>
          <a:prstGeom prst="rect">
            <a:avLst/>
          </a:prstGeom>
        </p:spPr>
      </p:pic>
      <p:pic>
        <p:nvPicPr>
          <p:cNvPr id="21" name="Picture 20" descr="Slide9.JPG"/>
          <p:cNvPicPr>
            <a:picLocks noChangeAspect="1"/>
          </p:cNvPicPr>
          <p:nvPr/>
        </p:nvPicPr>
        <p:blipFill>
          <a:blip r:embed="rId8" cstate="print"/>
          <a:stretch>
            <a:fillRect/>
          </a:stretch>
        </p:blipFill>
        <p:spPr>
          <a:xfrm rot="277374">
            <a:off x="3121509" y="3170787"/>
            <a:ext cx="1020774" cy="1345164"/>
          </a:xfrm>
          <a:prstGeom prst="rect">
            <a:avLst/>
          </a:prstGeom>
        </p:spPr>
      </p:pic>
      <p:pic>
        <p:nvPicPr>
          <p:cNvPr id="22" name="Picture 21" descr="Slide10.JPG"/>
          <p:cNvPicPr>
            <a:picLocks noChangeAspect="1"/>
          </p:cNvPicPr>
          <p:nvPr/>
        </p:nvPicPr>
        <p:blipFill>
          <a:blip r:embed="rId9" cstate="print"/>
          <a:stretch>
            <a:fillRect/>
          </a:stretch>
        </p:blipFill>
        <p:spPr>
          <a:xfrm>
            <a:off x="4077071" y="3203848"/>
            <a:ext cx="990027" cy="1440160"/>
          </a:xfrm>
          <a:prstGeom prst="rect">
            <a:avLst/>
          </a:prstGeom>
        </p:spPr>
      </p:pic>
      <p:pic>
        <p:nvPicPr>
          <p:cNvPr id="23" name="Picture 22" descr="Slide11.JPG"/>
          <p:cNvPicPr>
            <a:picLocks noChangeAspect="1"/>
          </p:cNvPicPr>
          <p:nvPr/>
        </p:nvPicPr>
        <p:blipFill>
          <a:blip r:embed="rId10" cstate="print"/>
          <a:stretch>
            <a:fillRect/>
          </a:stretch>
        </p:blipFill>
        <p:spPr>
          <a:xfrm>
            <a:off x="4941168" y="3203848"/>
            <a:ext cx="963032" cy="1296144"/>
          </a:xfrm>
          <a:prstGeom prst="rect">
            <a:avLst/>
          </a:prstGeom>
        </p:spPr>
      </p:pic>
      <p:pic>
        <p:nvPicPr>
          <p:cNvPr id="24" name="Picture 23" descr="Slide12.JPG"/>
          <p:cNvPicPr>
            <a:picLocks noChangeAspect="1"/>
          </p:cNvPicPr>
          <p:nvPr/>
        </p:nvPicPr>
        <p:blipFill>
          <a:blip r:embed="rId11" cstate="print"/>
          <a:stretch>
            <a:fillRect/>
          </a:stretch>
        </p:blipFill>
        <p:spPr>
          <a:xfrm rot="21091335">
            <a:off x="5798578" y="3124067"/>
            <a:ext cx="980728" cy="1475022"/>
          </a:xfrm>
          <a:prstGeom prst="rect">
            <a:avLst/>
          </a:prstGeom>
        </p:spPr>
      </p:pic>
      <p:sp>
        <p:nvSpPr>
          <p:cNvPr id="39" name="Explosion 1 38"/>
          <p:cNvSpPr/>
          <p:nvPr/>
        </p:nvSpPr>
        <p:spPr>
          <a:xfrm rot="1153242">
            <a:off x="4023282" y="4618478"/>
            <a:ext cx="2270459" cy="1779026"/>
          </a:xfrm>
          <a:prstGeom prst="irregularSeal1">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p:cNvSpPr txBox="1"/>
          <p:nvPr/>
        </p:nvSpPr>
        <p:spPr>
          <a:xfrm rot="597291">
            <a:off x="4185577" y="5148414"/>
            <a:ext cx="2016224" cy="646331"/>
          </a:xfrm>
          <a:prstGeom prst="rect">
            <a:avLst/>
          </a:prstGeom>
          <a:noFill/>
        </p:spPr>
        <p:txBody>
          <a:bodyPr wrap="square" rtlCol="0">
            <a:spAutoFit/>
          </a:bodyPr>
          <a:lstStyle/>
          <a:p>
            <a:pPr algn="ctr"/>
            <a:r>
              <a:rPr lang="en-GB" sz="3600" dirty="0" smtClean="0">
                <a:latin typeface="AR CENA" pitchFamily="2" charset="0"/>
              </a:rPr>
              <a:t>Editable</a:t>
            </a:r>
            <a:endParaRPr lang="en-GB" sz="3600" dirty="0">
              <a:latin typeface="AR CENA" pitchFamily="2" charset="0"/>
            </a:endParaRPr>
          </a:p>
        </p:txBody>
      </p:sp>
      <p:pic>
        <p:nvPicPr>
          <p:cNvPr id="26" name="Picture 25" descr="Black White Editable Bunting Kit.jpg"/>
          <p:cNvPicPr>
            <a:picLocks noChangeAspect="1"/>
          </p:cNvPicPr>
          <p:nvPr/>
        </p:nvPicPr>
        <p:blipFill>
          <a:blip r:embed="rId12" cstate="print"/>
          <a:srcRect l="5250" t="36225" r="5501" b="15739"/>
          <a:stretch>
            <a:fillRect/>
          </a:stretch>
        </p:blipFill>
        <p:spPr>
          <a:xfrm rot="20975485">
            <a:off x="516193" y="4701762"/>
            <a:ext cx="3242721" cy="2327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2" name="Picture 41" descr="Happy Girl_3.png"/>
          <p:cNvPicPr>
            <a:picLocks noChangeAspect="1"/>
          </p:cNvPicPr>
          <p:nvPr/>
        </p:nvPicPr>
        <p:blipFill>
          <a:blip r:embed="rId13" cstate="print"/>
          <a:stretch>
            <a:fillRect/>
          </a:stretch>
        </p:blipFill>
        <p:spPr>
          <a:xfrm rot="20971595">
            <a:off x="119007" y="6811570"/>
            <a:ext cx="1800200" cy="1474354"/>
          </a:xfrm>
          <a:prstGeom prst="rect">
            <a:avLst/>
          </a:prstGeom>
          <a:effectLst>
            <a:outerShdw blurRad="76200" dir="13500000" sy="23000" kx="1200000" algn="br" rotWithShape="0">
              <a:prstClr val="black">
                <a:alpha val="20000"/>
              </a:prstClr>
            </a:outerShdw>
          </a:effectLst>
        </p:spPr>
      </p:pic>
      <p:pic>
        <p:nvPicPr>
          <p:cNvPr id="41" name="Picture 40" descr="Happy Boy_3.png"/>
          <p:cNvPicPr>
            <a:picLocks noChangeAspect="1"/>
          </p:cNvPicPr>
          <p:nvPr/>
        </p:nvPicPr>
        <p:blipFill>
          <a:blip r:embed="rId14" cstate="print"/>
          <a:stretch>
            <a:fillRect/>
          </a:stretch>
        </p:blipFill>
        <p:spPr>
          <a:xfrm>
            <a:off x="2780928" y="6300192"/>
            <a:ext cx="1932210" cy="1755031"/>
          </a:xfrm>
          <a:prstGeom prst="rect">
            <a:avLst/>
          </a:prstGeom>
          <a:effectLst>
            <a:outerShdw blurRad="76200" dir="13500000" sy="23000" kx="1200000" algn="br" rotWithShape="0">
              <a:prstClr val="black">
                <a:alpha val="2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980728" y="251520"/>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M</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E</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U</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N</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611560"/>
            <a:ext cx="4680520" cy="427809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0000" dirty="0" smtClean="0">
                <a:latin typeface="LuckeyCurves" pitchFamily="2" charset="0"/>
                <a:ea typeface="LuckeyCurves" pitchFamily="2" charset="0"/>
              </a:rPr>
              <a:t>I</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T</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539552"/>
            <a:ext cx="4680520" cy="427809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0000" dirty="0" smtClean="0">
                <a:latin typeface="LuckeyCurves" pitchFamily="2" charset="0"/>
                <a:ea typeface="LuckeyCurves" pitchFamily="2" charset="0"/>
              </a:rPr>
              <a:t>OF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I</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E</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N</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858000" cy="9510296"/>
          </a:xfrm>
          <a:prstGeom prst="rect">
            <a:avLst/>
          </a:prstGeom>
          <a:noFill/>
        </p:spPr>
        <p:txBody>
          <a:bodyPr wrap="square" rtlCol="0">
            <a:spAutoFit/>
          </a:bodyPr>
          <a:lstStyle/>
          <a:p>
            <a:r>
              <a:rPr lang="en-GB" dirty="0" smtClean="0"/>
              <a:t>This bright and cheerful  IB PYP bunting is perfect for back to school. Add it on your bulletin boards, hang it over your door to welcome your little learners are they walk into their classroom. Hang it around your room. It is versatile, comes in two different sizes,  has everything that you need for your IB PYP bulletin boards and comes with an editable format </a:t>
            </a:r>
            <a:r>
              <a:rPr lang="en-GB" dirty="0" smtClean="0"/>
              <a:t> so </a:t>
            </a:r>
            <a:r>
              <a:rPr lang="en-GB" dirty="0" smtClean="0"/>
              <a:t>that you can change it up to suit yourself from year to year. Please note that only the text is editable due to copyright. The pennants themselves are not editable. You will need Power Point programme to edit this material. </a:t>
            </a:r>
          </a:p>
          <a:p>
            <a:r>
              <a:rPr lang="en-GB" dirty="0" smtClean="0"/>
              <a:t>Simply copy and fold the top of the bunting over a length of string for an attractive classroom decoration. Or, simply pin to your bulletin board. </a:t>
            </a:r>
          </a:p>
          <a:p>
            <a:r>
              <a:rPr lang="en-GB" dirty="0" smtClean="0"/>
              <a:t>Included: </a:t>
            </a:r>
          </a:p>
          <a:p>
            <a:pPr>
              <a:buFont typeface="Arial" pitchFamily="34" charset="0"/>
              <a:buChar char="•"/>
            </a:pPr>
            <a:r>
              <a:rPr lang="en-GB" dirty="0" smtClean="0"/>
              <a:t>Unit of Inquiry/Enquiry</a:t>
            </a:r>
          </a:p>
          <a:p>
            <a:pPr>
              <a:buFont typeface="Arial" pitchFamily="34" charset="0"/>
              <a:buChar char="•"/>
            </a:pPr>
            <a:r>
              <a:rPr lang="en-GB" dirty="0" smtClean="0"/>
              <a:t>Action!</a:t>
            </a:r>
          </a:p>
          <a:p>
            <a:pPr>
              <a:buFont typeface="Arial" pitchFamily="34" charset="0"/>
              <a:buChar char="•"/>
            </a:pPr>
            <a:r>
              <a:rPr lang="en-GB" dirty="0" smtClean="0"/>
              <a:t>Our Learner Profile</a:t>
            </a:r>
          </a:p>
          <a:p>
            <a:pPr>
              <a:buFont typeface="Arial" pitchFamily="34" charset="0"/>
              <a:buChar char="•"/>
            </a:pPr>
            <a:r>
              <a:rPr lang="en-GB" dirty="0" smtClean="0"/>
              <a:t>Key Concepts</a:t>
            </a:r>
          </a:p>
          <a:p>
            <a:pPr>
              <a:buFont typeface="Arial" pitchFamily="34" charset="0"/>
              <a:buChar char="•"/>
            </a:pPr>
            <a:r>
              <a:rPr lang="en-GB" dirty="0" smtClean="0"/>
              <a:t>Welcome </a:t>
            </a:r>
          </a:p>
          <a:p>
            <a:pPr>
              <a:buFont typeface="Arial" pitchFamily="34" charset="0"/>
              <a:buChar char="•"/>
            </a:pPr>
            <a:r>
              <a:rPr lang="en-GB" dirty="0" smtClean="0"/>
              <a:t>Skills</a:t>
            </a:r>
          </a:p>
          <a:p>
            <a:endParaRPr lang="en-GB" dirty="0"/>
          </a:p>
          <a:p>
            <a:r>
              <a:rPr lang="en-GB" dirty="0" smtClean="0"/>
              <a:t>If you like these materials, you may also be interested in my  cute IB PYP posters that come in various packs suitable for little kids and the big </a:t>
            </a:r>
            <a:r>
              <a:rPr lang="en-GB" dirty="0" smtClean="0"/>
              <a:t>kids, including a black and white set to match this bunting. There </a:t>
            </a:r>
            <a:r>
              <a:rPr lang="en-GB" dirty="0" smtClean="0"/>
              <a:t>many other back to school  inquiry based teaching tools as well as my complete IB PYP units of inquiry, </a:t>
            </a:r>
            <a:r>
              <a:rPr lang="en-GB" dirty="0" smtClean="0">
                <a:hlinkClick r:id="rId2"/>
              </a:rPr>
              <a:t>all found in my store . </a:t>
            </a:r>
            <a:endParaRPr lang="en-GB" dirty="0" smtClean="0"/>
          </a:p>
          <a:p>
            <a:endParaRPr lang="en-GB" dirty="0" smtClean="0"/>
          </a:p>
          <a:p>
            <a:endParaRPr lang="en-GB" dirty="0"/>
          </a:p>
          <a:p>
            <a:r>
              <a:rPr lang="en-GB" dirty="0" smtClean="0"/>
              <a:t>Enjoy! </a:t>
            </a:r>
          </a:p>
          <a:p>
            <a:endParaRPr lang="en-GB" dirty="0"/>
          </a:p>
          <a:p>
            <a:r>
              <a:rPr lang="en-GB" dirty="0" smtClean="0"/>
              <a:t>Susan Powers</a:t>
            </a:r>
          </a:p>
          <a:p>
            <a:endParaRPr lang="en-GB" dirty="0" smtClean="0"/>
          </a:p>
          <a:p>
            <a:r>
              <a:rPr lang="en-GB" dirty="0" smtClean="0">
                <a:hlinkClick r:id="rId3"/>
              </a:rPr>
              <a:t>www.pypteachingtools.com</a:t>
            </a:r>
            <a:endParaRPr lang="en-GB" dirty="0" smtClean="0"/>
          </a:p>
          <a:p>
            <a:endParaRPr lang="en-GB" dirty="0"/>
          </a:p>
          <a:p>
            <a:endParaRPr lang="en-GB" dirty="0"/>
          </a:p>
        </p:txBody>
      </p:sp>
      <p:pic>
        <p:nvPicPr>
          <p:cNvPr id="8" name="Picture 7" descr="A Complete Set IB PYP Learner Profile and Attitudes Posters with Famous Quotes.Black White.jpg"/>
          <p:cNvPicPr>
            <a:picLocks noChangeAspect="1"/>
          </p:cNvPicPr>
          <p:nvPr/>
        </p:nvPicPr>
        <p:blipFill>
          <a:blip r:embed="rId4" cstate="print"/>
          <a:stretch>
            <a:fillRect/>
          </a:stretch>
        </p:blipFill>
        <p:spPr>
          <a:xfrm>
            <a:off x="4725144" y="6948264"/>
            <a:ext cx="1430778" cy="190770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Q</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U</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I</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10" name="TextBox 9"/>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R</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Y</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S</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K</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I</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L</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L</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32656" y="3779912"/>
            <a:ext cx="5688632" cy="3970318"/>
          </a:xfrm>
          <a:prstGeom prst="rect">
            <a:avLst/>
          </a:prstGeom>
          <a:noFill/>
        </p:spPr>
        <p:txBody>
          <a:bodyPr wrap="square" rtlCol="0">
            <a:spAutoFit/>
          </a:bodyPr>
          <a:lstStyle/>
          <a:p>
            <a:r>
              <a:rPr lang="en-GB" sz="2800" dirty="0" smtClean="0"/>
              <a:t>Examples of the bunting signs.</a:t>
            </a:r>
          </a:p>
          <a:p>
            <a:pPr>
              <a:buFont typeface="Arial" pitchFamily="34" charset="0"/>
              <a:buChar char="•"/>
            </a:pPr>
            <a:r>
              <a:rPr lang="en-GB" sz="2800" dirty="0" smtClean="0"/>
              <a:t>Welcome </a:t>
            </a:r>
          </a:p>
          <a:p>
            <a:pPr>
              <a:buFont typeface="Arial" pitchFamily="34" charset="0"/>
              <a:buChar char="•"/>
            </a:pPr>
            <a:r>
              <a:rPr lang="en-GB" sz="2800" dirty="0" smtClean="0"/>
              <a:t>Our Learner Profile</a:t>
            </a:r>
          </a:p>
          <a:p>
            <a:pPr>
              <a:buFont typeface="Arial" pitchFamily="34" charset="0"/>
              <a:buChar char="•"/>
            </a:pPr>
            <a:r>
              <a:rPr lang="en-GB" sz="2800" dirty="0" smtClean="0"/>
              <a:t>Key Concepts</a:t>
            </a:r>
          </a:p>
          <a:p>
            <a:pPr>
              <a:buFont typeface="Arial" pitchFamily="34" charset="0"/>
              <a:buChar char="•"/>
            </a:pPr>
            <a:r>
              <a:rPr lang="en-GB" sz="2800" dirty="0" smtClean="0"/>
              <a:t>Unit of Inquiry/Enquiry</a:t>
            </a:r>
          </a:p>
          <a:p>
            <a:pPr>
              <a:buFont typeface="Arial" pitchFamily="34" charset="0"/>
              <a:buChar char="•"/>
            </a:pPr>
            <a:r>
              <a:rPr lang="en-GB" sz="2800" dirty="0" smtClean="0"/>
              <a:t>Action </a:t>
            </a:r>
            <a:r>
              <a:rPr lang="en-GB" sz="2800" dirty="0" smtClean="0"/>
              <a:t>!</a:t>
            </a:r>
          </a:p>
          <a:p>
            <a:pPr>
              <a:buFont typeface="Arial" pitchFamily="34" charset="0"/>
              <a:buChar char="•"/>
            </a:pPr>
            <a:r>
              <a:rPr lang="en-GB" sz="2800" dirty="0" smtClean="0"/>
              <a:t>Skills</a:t>
            </a:r>
            <a:endParaRPr lang="en-GB" sz="2800" dirty="0" smtClean="0"/>
          </a:p>
          <a:p>
            <a:pPr>
              <a:buFont typeface="Arial" pitchFamily="34" charset="0"/>
              <a:buChar char="•"/>
            </a:pPr>
            <a:r>
              <a:rPr lang="en-GB" sz="2800" dirty="0" smtClean="0"/>
              <a:t>Use the editable pennants to mix n’ match and create your own version. </a:t>
            </a:r>
            <a:endParaRPr lang="en-GB" sz="2800" dirty="0"/>
          </a:p>
        </p:txBody>
      </p:sp>
      <p:pic>
        <p:nvPicPr>
          <p:cNvPr id="16" name="Picture 15" descr="Slide47.JPG"/>
          <p:cNvPicPr>
            <a:picLocks noChangeAspect="1"/>
          </p:cNvPicPr>
          <p:nvPr/>
        </p:nvPicPr>
        <p:blipFill>
          <a:blip r:embed="rId2" cstate="print"/>
          <a:stretch>
            <a:fillRect/>
          </a:stretch>
        </p:blipFill>
        <p:spPr>
          <a:xfrm>
            <a:off x="332656" y="1043608"/>
            <a:ext cx="1134126" cy="1512168"/>
          </a:xfrm>
          <a:prstGeom prst="rect">
            <a:avLst/>
          </a:prstGeom>
        </p:spPr>
      </p:pic>
      <p:pic>
        <p:nvPicPr>
          <p:cNvPr id="17" name="Picture 16" descr="Slide48.JPG"/>
          <p:cNvPicPr>
            <a:picLocks noChangeAspect="1"/>
          </p:cNvPicPr>
          <p:nvPr/>
        </p:nvPicPr>
        <p:blipFill>
          <a:blip r:embed="rId3" cstate="print"/>
          <a:stretch>
            <a:fillRect/>
          </a:stretch>
        </p:blipFill>
        <p:spPr>
          <a:xfrm>
            <a:off x="1340768" y="1043608"/>
            <a:ext cx="1026114" cy="1368152"/>
          </a:xfrm>
          <a:prstGeom prst="rect">
            <a:avLst/>
          </a:prstGeom>
        </p:spPr>
      </p:pic>
      <p:pic>
        <p:nvPicPr>
          <p:cNvPr id="18" name="Picture 17" descr="Slide49.JPG"/>
          <p:cNvPicPr>
            <a:picLocks noChangeAspect="1"/>
          </p:cNvPicPr>
          <p:nvPr/>
        </p:nvPicPr>
        <p:blipFill>
          <a:blip r:embed="rId4" cstate="print"/>
          <a:stretch>
            <a:fillRect/>
          </a:stretch>
        </p:blipFill>
        <p:spPr>
          <a:xfrm>
            <a:off x="2204864" y="1043608"/>
            <a:ext cx="944724" cy="1259632"/>
          </a:xfrm>
          <a:prstGeom prst="rect">
            <a:avLst/>
          </a:prstGeom>
        </p:spPr>
      </p:pic>
      <p:pic>
        <p:nvPicPr>
          <p:cNvPr id="19" name="Picture 18" descr="Slide50.JPG"/>
          <p:cNvPicPr>
            <a:picLocks noChangeAspect="1"/>
          </p:cNvPicPr>
          <p:nvPr/>
        </p:nvPicPr>
        <p:blipFill>
          <a:blip r:embed="rId5" cstate="print"/>
          <a:stretch>
            <a:fillRect/>
          </a:stretch>
        </p:blipFill>
        <p:spPr>
          <a:xfrm>
            <a:off x="2888484" y="1043608"/>
            <a:ext cx="1080120" cy="1440160"/>
          </a:xfrm>
          <a:prstGeom prst="rect">
            <a:avLst/>
          </a:prstGeom>
        </p:spPr>
      </p:pic>
      <p:pic>
        <p:nvPicPr>
          <p:cNvPr id="20" name="Picture 19" descr="Slide51.JPG"/>
          <p:cNvPicPr>
            <a:picLocks noChangeAspect="1"/>
          </p:cNvPicPr>
          <p:nvPr/>
        </p:nvPicPr>
        <p:blipFill>
          <a:blip r:embed="rId6" cstate="print"/>
          <a:stretch>
            <a:fillRect/>
          </a:stretch>
        </p:blipFill>
        <p:spPr>
          <a:xfrm rot="21341928">
            <a:off x="3642394" y="1022000"/>
            <a:ext cx="1049570" cy="1399426"/>
          </a:xfrm>
          <a:prstGeom prst="rect">
            <a:avLst/>
          </a:prstGeom>
        </p:spPr>
      </p:pic>
      <p:pic>
        <p:nvPicPr>
          <p:cNvPr id="21" name="Picture 20" descr="Slide52.JPG"/>
          <p:cNvPicPr>
            <a:picLocks noChangeAspect="1"/>
          </p:cNvPicPr>
          <p:nvPr/>
        </p:nvPicPr>
        <p:blipFill>
          <a:blip r:embed="rId7" cstate="print"/>
          <a:stretch>
            <a:fillRect/>
          </a:stretch>
        </p:blipFill>
        <p:spPr>
          <a:xfrm>
            <a:off x="4581128" y="1043608"/>
            <a:ext cx="1133670" cy="1511560"/>
          </a:xfrm>
          <a:prstGeom prst="rect">
            <a:avLst/>
          </a:prstGeom>
        </p:spPr>
      </p:pic>
      <p:pic>
        <p:nvPicPr>
          <p:cNvPr id="22" name="Picture 21" descr="Slide53.JPG"/>
          <p:cNvPicPr>
            <a:picLocks noChangeAspect="1"/>
          </p:cNvPicPr>
          <p:nvPr/>
        </p:nvPicPr>
        <p:blipFill>
          <a:blip r:embed="rId8" cstate="print"/>
          <a:stretch>
            <a:fillRect/>
          </a:stretch>
        </p:blipFill>
        <p:spPr>
          <a:xfrm>
            <a:off x="5517232" y="1043608"/>
            <a:ext cx="1080120" cy="144016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S</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Susan Powers 2016</a:t>
            </a:r>
            <a:endParaRPr lang="en-GB" dirty="0"/>
          </a:p>
        </p:txBody>
      </p:sp>
      <p:pic>
        <p:nvPicPr>
          <p:cNvPr id="3" name="Picture 2" descr="bLACK wHITE BUNTING.jpg"/>
          <p:cNvPicPr>
            <a:picLocks noChangeAspect="1"/>
          </p:cNvPicPr>
          <p:nvPr/>
        </p:nvPicPr>
        <p:blipFill>
          <a:blip r:embed="rId2" cstate="print"/>
          <a:stretch>
            <a:fillRect/>
          </a:stretch>
        </p:blipFill>
        <p:spPr>
          <a:xfrm>
            <a:off x="0" y="0"/>
            <a:ext cx="6858000" cy="9144000"/>
          </a:xfrm>
          <a:prstGeom prst="rect">
            <a:avLst/>
          </a:prstGeom>
        </p:spPr>
      </p:pic>
      <p:sp>
        <p:nvSpPr>
          <p:cNvPr id="4" name="TextBox 3"/>
          <p:cNvSpPr txBox="1"/>
          <p:nvPr/>
        </p:nvSpPr>
        <p:spPr>
          <a:xfrm>
            <a:off x="3573016" y="4499992"/>
            <a:ext cx="2160240" cy="1569660"/>
          </a:xfrm>
          <a:prstGeom prst="rect">
            <a:avLst/>
          </a:prstGeom>
          <a:noFill/>
        </p:spPr>
        <p:txBody>
          <a:bodyPr wrap="square" rtlCol="0">
            <a:spAutoFit/>
          </a:bodyPr>
          <a:lstStyle/>
          <a:p>
            <a:pPr algn="ctr"/>
            <a:r>
              <a:rPr lang="en-GB" sz="9600" dirty="0" smtClean="0">
                <a:latin typeface="Kristen ITC" pitchFamily="66" charset="0"/>
              </a:rPr>
              <a:t>U</a:t>
            </a:r>
            <a:endParaRPr lang="en-GB" sz="9600" dirty="0">
              <a:latin typeface="Kristen ITC" pitchFamily="66" charset="0"/>
            </a:endParaRPr>
          </a:p>
        </p:txBody>
      </p:sp>
      <p:sp>
        <p:nvSpPr>
          <p:cNvPr id="5" name="TextBox 4"/>
          <p:cNvSpPr txBox="1"/>
          <p:nvPr/>
        </p:nvSpPr>
        <p:spPr>
          <a:xfrm>
            <a:off x="620688" y="827584"/>
            <a:ext cx="2160240" cy="1569660"/>
          </a:xfrm>
          <a:prstGeom prst="rect">
            <a:avLst/>
          </a:prstGeom>
          <a:noFill/>
        </p:spPr>
        <p:txBody>
          <a:bodyPr wrap="square" rtlCol="0">
            <a:spAutoFit/>
          </a:bodyPr>
          <a:lstStyle/>
          <a:p>
            <a:pPr algn="ctr"/>
            <a:r>
              <a:rPr lang="en-GB" sz="9600" dirty="0" smtClean="0">
                <a:latin typeface="Kristen ITC" pitchFamily="66" charset="0"/>
              </a:rPr>
              <a:t>O</a:t>
            </a:r>
            <a:endParaRPr lang="en-GB" sz="9600" dirty="0">
              <a:latin typeface="Kristen ITC" pitchFamily="66" charset="0"/>
            </a:endParaRPr>
          </a:p>
        </p:txBody>
      </p:sp>
      <p:sp>
        <p:nvSpPr>
          <p:cNvPr id="6" name="TextBox 5"/>
          <p:cNvSpPr txBox="1"/>
          <p:nvPr/>
        </p:nvSpPr>
        <p:spPr>
          <a:xfrm>
            <a:off x="0" y="8220670"/>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Susan Powers 2016</a:t>
            </a:r>
            <a:endParaRPr lang="en-GB" dirty="0"/>
          </a:p>
        </p:txBody>
      </p:sp>
      <p:pic>
        <p:nvPicPr>
          <p:cNvPr id="3" name="Picture 2" descr="bLACK wHITE BUNTING.jpg"/>
          <p:cNvPicPr>
            <a:picLocks noChangeAspect="1"/>
          </p:cNvPicPr>
          <p:nvPr/>
        </p:nvPicPr>
        <p:blipFill>
          <a:blip r:embed="rId2" cstate="print"/>
          <a:stretch>
            <a:fillRect/>
          </a:stretch>
        </p:blipFill>
        <p:spPr>
          <a:xfrm>
            <a:off x="0" y="0"/>
            <a:ext cx="6858000" cy="9144000"/>
          </a:xfrm>
          <a:prstGeom prst="rect">
            <a:avLst/>
          </a:prstGeom>
        </p:spPr>
      </p:pic>
      <p:sp>
        <p:nvSpPr>
          <p:cNvPr id="4" name="TextBox 3"/>
          <p:cNvSpPr txBox="1"/>
          <p:nvPr/>
        </p:nvSpPr>
        <p:spPr>
          <a:xfrm>
            <a:off x="3573016" y="4499992"/>
            <a:ext cx="2160240" cy="1569660"/>
          </a:xfrm>
          <a:prstGeom prst="rect">
            <a:avLst/>
          </a:prstGeom>
          <a:noFill/>
        </p:spPr>
        <p:txBody>
          <a:bodyPr wrap="square" rtlCol="0">
            <a:spAutoFit/>
          </a:bodyPr>
          <a:lstStyle/>
          <a:p>
            <a:pPr algn="ctr"/>
            <a:r>
              <a:rPr lang="en-GB" sz="9600" dirty="0" smtClean="0">
                <a:latin typeface="Kristen ITC" pitchFamily="66" charset="0"/>
              </a:rPr>
              <a:t>L</a:t>
            </a:r>
            <a:endParaRPr lang="en-GB" sz="9600" dirty="0">
              <a:latin typeface="Kristen ITC" pitchFamily="66" charset="0"/>
            </a:endParaRPr>
          </a:p>
        </p:txBody>
      </p:sp>
      <p:sp>
        <p:nvSpPr>
          <p:cNvPr id="5" name="TextBox 4"/>
          <p:cNvSpPr txBox="1"/>
          <p:nvPr/>
        </p:nvSpPr>
        <p:spPr>
          <a:xfrm>
            <a:off x="764704" y="827584"/>
            <a:ext cx="2160240" cy="1569660"/>
          </a:xfrm>
          <a:prstGeom prst="rect">
            <a:avLst/>
          </a:prstGeom>
          <a:noFill/>
        </p:spPr>
        <p:txBody>
          <a:bodyPr wrap="square" rtlCol="0">
            <a:spAutoFit/>
          </a:bodyPr>
          <a:lstStyle/>
          <a:p>
            <a:pPr algn="ctr"/>
            <a:r>
              <a:rPr lang="en-GB" sz="9600" dirty="0" smtClean="0">
                <a:latin typeface="Kristen ITC" pitchFamily="66" charset="0"/>
              </a:rPr>
              <a:t>R</a:t>
            </a:r>
            <a:endParaRPr lang="en-GB" sz="9600" dirty="0">
              <a:latin typeface="Kristen ITC" pitchFamily="66" charset="0"/>
            </a:endParaRPr>
          </a:p>
        </p:txBody>
      </p:sp>
      <p:sp>
        <p:nvSpPr>
          <p:cNvPr id="6" name="TextBox 5"/>
          <p:cNvSpPr txBox="1"/>
          <p:nvPr/>
        </p:nvSpPr>
        <p:spPr>
          <a:xfrm>
            <a:off x="0" y="8220670"/>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Susan Powers 2016</a:t>
            </a:r>
            <a:endParaRPr lang="en-GB" dirty="0"/>
          </a:p>
        </p:txBody>
      </p:sp>
      <p:pic>
        <p:nvPicPr>
          <p:cNvPr id="3" name="Picture 2" descr="bLACK wHITE BUNTING.jpg"/>
          <p:cNvPicPr>
            <a:picLocks noChangeAspect="1"/>
          </p:cNvPicPr>
          <p:nvPr/>
        </p:nvPicPr>
        <p:blipFill>
          <a:blip r:embed="rId2" cstate="print"/>
          <a:stretch>
            <a:fillRect/>
          </a:stretch>
        </p:blipFill>
        <p:spPr>
          <a:xfrm>
            <a:off x="0" y="0"/>
            <a:ext cx="6858000" cy="9144000"/>
          </a:xfrm>
          <a:prstGeom prst="rect">
            <a:avLst/>
          </a:prstGeom>
        </p:spPr>
      </p:pic>
      <p:sp>
        <p:nvSpPr>
          <p:cNvPr id="4" name="TextBox 3"/>
          <p:cNvSpPr txBox="1"/>
          <p:nvPr/>
        </p:nvSpPr>
        <p:spPr>
          <a:xfrm>
            <a:off x="3573016" y="4499992"/>
            <a:ext cx="2160240" cy="1569660"/>
          </a:xfrm>
          <a:prstGeom prst="rect">
            <a:avLst/>
          </a:prstGeom>
          <a:noFill/>
        </p:spPr>
        <p:txBody>
          <a:bodyPr wrap="square" rtlCol="0">
            <a:spAutoFit/>
          </a:bodyPr>
          <a:lstStyle/>
          <a:p>
            <a:pPr algn="ctr"/>
            <a:r>
              <a:rPr lang="en-GB" sz="9600" dirty="0" smtClean="0">
                <a:latin typeface="Kristen ITC" pitchFamily="66" charset="0"/>
              </a:rPr>
              <a:t>A</a:t>
            </a:r>
            <a:endParaRPr lang="en-GB" sz="9600" dirty="0">
              <a:latin typeface="Kristen ITC" pitchFamily="66" charset="0"/>
            </a:endParaRPr>
          </a:p>
        </p:txBody>
      </p:sp>
      <p:sp>
        <p:nvSpPr>
          <p:cNvPr id="5" name="TextBox 4"/>
          <p:cNvSpPr txBox="1"/>
          <p:nvPr/>
        </p:nvSpPr>
        <p:spPr>
          <a:xfrm>
            <a:off x="764704" y="755576"/>
            <a:ext cx="2160240" cy="1569660"/>
          </a:xfrm>
          <a:prstGeom prst="rect">
            <a:avLst/>
          </a:prstGeom>
          <a:noFill/>
        </p:spPr>
        <p:txBody>
          <a:bodyPr wrap="square" rtlCol="0">
            <a:spAutoFit/>
          </a:bodyPr>
          <a:lstStyle/>
          <a:p>
            <a:pPr algn="ctr"/>
            <a:r>
              <a:rPr lang="en-GB" sz="9600" dirty="0" smtClean="0">
                <a:latin typeface="Kristen ITC" pitchFamily="66" charset="0"/>
              </a:rPr>
              <a:t>E</a:t>
            </a:r>
            <a:endParaRPr lang="en-GB" sz="9600" dirty="0">
              <a:latin typeface="Kristen ITC" pitchFamily="66" charset="0"/>
            </a:endParaRPr>
          </a:p>
        </p:txBody>
      </p:sp>
      <p:sp>
        <p:nvSpPr>
          <p:cNvPr id="6" name="TextBox 5"/>
          <p:cNvSpPr txBox="1"/>
          <p:nvPr/>
        </p:nvSpPr>
        <p:spPr>
          <a:xfrm>
            <a:off x="0" y="8220670"/>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Susan Powers 2016</a:t>
            </a:r>
            <a:endParaRPr lang="en-GB" dirty="0"/>
          </a:p>
        </p:txBody>
      </p:sp>
      <p:pic>
        <p:nvPicPr>
          <p:cNvPr id="3" name="Picture 2" descr="bLACK wHITE BUNTING.jpg"/>
          <p:cNvPicPr>
            <a:picLocks noChangeAspect="1"/>
          </p:cNvPicPr>
          <p:nvPr/>
        </p:nvPicPr>
        <p:blipFill>
          <a:blip r:embed="rId2" cstate="print"/>
          <a:stretch>
            <a:fillRect/>
          </a:stretch>
        </p:blipFill>
        <p:spPr>
          <a:xfrm>
            <a:off x="0" y="0"/>
            <a:ext cx="6858000" cy="9144000"/>
          </a:xfrm>
          <a:prstGeom prst="rect">
            <a:avLst/>
          </a:prstGeom>
        </p:spPr>
      </p:pic>
      <p:sp>
        <p:nvSpPr>
          <p:cNvPr id="4" name="TextBox 3"/>
          <p:cNvSpPr txBox="1"/>
          <p:nvPr/>
        </p:nvSpPr>
        <p:spPr>
          <a:xfrm>
            <a:off x="3573016" y="4499992"/>
            <a:ext cx="2160240" cy="1569660"/>
          </a:xfrm>
          <a:prstGeom prst="rect">
            <a:avLst/>
          </a:prstGeom>
          <a:noFill/>
        </p:spPr>
        <p:txBody>
          <a:bodyPr wrap="square" rtlCol="0">
            <a:spAutoFit/>
          </a:bodyPr>
          <a:lstStyle/>
          <a:p>
            <a:pPr algn="ctr"/>
            <a:r>
              <a:rPr lang="en-GB" sz="9600" dirty="0" smtClean="0">
                <a:latin typeface="Kristen ITC" pitchFamily="66" charset="0"/>
              </a:rPr>
              <a:t>N</a:t>
            </a:r>
            <a:endParaRPr lang="en-GB" sz="9600" dirty="0">
              <a:latin typeface="Kristen ITC" pitchFamily="66" charset="0"/>
            </a:endParaRPr>
          </a:p>
        </p:txBody>
      </p:sp>
      <p:sp>
        <p:nvSpPr>
          <p:cNvPr id="5" name="TextBox 4"/>
          <p:cNvSpPr txBox="1"/>
          <p:nvPr/>
        </p:nvSpPr>
        <p:spPr>
          <a:xfrm>
            <a:off x="764704" y="755576"/>
            <a:ext cx="2160240" cy="1569660"/>
          </a:xfrm>
          <a:prstGeom prst="rect">
            <a:avLst/>
          </a:prstGeom>
          <a:noFill/>
        </p:spPr>
        <p:txBody>
          <a:bodyPr wrap="square" rtlCol="0">
            <a:spAutoFit/>
          </a:bodyPr>
          <a:lstStyle/>
          <a:p>
            <a:pPr algn="ctr"/>
            <a:r>
              <a:rPr lang="en-GB" sz="9600" dirty="0" smtClean="0">
                <a:latin typeface="Kristen ITC" pitchFamily="66" charset="0"/>
              </a:rPr>
              <a:t>R</a:t>
            </a:r>
            <a:endParaRPr lang="en-GB" sz="9600" dirty="0">
              <a:latin typeface="Kristen ITC" pitchFamily="66" charset="0"/>
            </a:endParaRPr>
          </a:p>
        </p:txBody>
      </p:sp>
      <p:sp>
        <p:nvSpPr>
          <p:cNvPr id="6" name="TextBox 5"/>
          <p:cNvSpPr txBox="1"/>
          <p:nvPr/>
        </p:nvSpPr>
        <p:spPr>
          <a:xfrm>
            <a:off x="0" y="8220670"/>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Susan Powers 2016</a:t>
            </a:r>
            <a:endParaRPr lang="en-GB" dirty="0"/>
          </a:p>
        </p:txBody>
      </p:sp>
      <p:pic>
        <p:nvPicPr>
          <p:cNvPr id="3" name="Picture 2" descr="bLACK wHITE BUNTING.jpg"/>
          <p:cNvPicPr>
            <a:picLocks noChangeAspect="1"/>
          </p:cNvPicPr>
          <p:nvPr/>
        </p:nvPicPr>
        <p:blipFill>
          <a:blip r:embed="rId2" cstate="print"/>
          <a:stretch>
            <a:fillRect/>
          </a:stretch>
        </p:blipFill>
        <p:spPr>
          <a:xfrm>
            <a:off x="0" y="0"/>
            <a:ext cx="6858000" cy="9144000"/>
          </a:xfrm>
          <a:prstGeom prst="rect">
            <a:avLst/>
          </a:prstGeom>
        </p:spPr>
      </p:pic>
      <p:sp>
        <p:nvSpPr>
          <p:cNvPr id="4" name="TextBox 3"/>
          <p:cNvSpPr txBox="1"/>
          <p:nvPr/>
        </p:nvSpPr>
        <p:spPr>
          <a:xfrm>
            <a:off x="692696" y="827584"/>
            <a:ext cx="2160240" cy="1569660"/>
          </a:xfrm>
          <a:prstGeom prst="rect">
            <a:avLst/>
          </a:prstGeom>
          <a:noFill/>
        </p:spPr>
        <p:txBody>
          <a:bodyPr wrap="square" rtlCol="0">
            <a:spAutoFit/>
          </a:bodyPr>
          <a:lstStyle/>
          <a:p>
            <a:pPr algn="ctr"/>
            <a:r>
              <a:rPr lang="en-GB" sz="9600" dirty="0" smtClean="0">
                <a:latin typeface="Kristen ITC" pitchFamily="66" charset="0"/>
              </a:rPr>
              <a:t>E</a:t>
            </a:r>
            <a:endParaRPr lang="en-GB" sz="9600" dirty="0">
              <a:latin typeface="Kristen ITC" pitchFamily="66" charset="0"/>
            </a:endParaRPr>
          </a:p>
        </p:txBody>
      </p:sp>
      <p:sp>
        <p:nvSpPr>
          <p:cNvPr id="5" name="TextBox 4"/>
          <p:cNvSpPr txBox="1"/>
          <p:nvPr/>
        </p:nvSpPr>
        <p:spPr>
          <a:xfrm>
            <a:off x="3573016" y="4499992"/>
            <a:ext cx="2160240" cy="1569660"/>
          </a:xfrm>
          <a:prstGeom prst="rect">
            <a:avLst/>
          </a:prstGeom>
          <a:noFill/>
        </p:spPr>
        <p:txBody>
          <a:bodyPr wrap="square" rtlCol="0">
            <a:spAutoFit/>
          </a:bodyPr>
          <a:lstStyle/>
          <a:p>
            <a:pPr algn="ctr"/>
            <a:r>
              <a:rPr lang="en-GB" sz="9600" dirty="0" smtClean="0">
                <a:latin typeface="Kristen ITC" pitchFamily="66" charset="0"/>
              </a:rPr>
              <a:t>R</a:t>
            </a:r>
            <a:endParaRPr lang="en-GB" sz="9600" dirty="0">
              <a:latin typeface="Kristen ITC" pitchFamily="66" charset="0"/>
            </a:endParaRPr>
          </a:p>
        </p:txBody>
      </p:sp>
      <p:sp>
        <p:nvSpPr>
          <p:cNvPr id="6" name="TextBox 5"/>
          <p:cNvSpPr txBox="1"/>
          <p:nvPr/>
        </p:nvSpPr>
        <p:spPr>
          <a:xfrm>
            <a:off x="0" y="8220670"/>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Susan Powers 2016</a:t>
            </a:r>
            <a:endParaRPr lang="en-GB" dirty="0"/>
          </a:p>
        </p:txBody>
      </p:sp>
      <p:pic>
        <p:nvPicPr>
          <p:cNvPr id="3" name="Picture 2" descr="bLACK wHITE BUNTING.jpg"/>
          <p:cNvPicPr>
            <a:picLocks noChangeAspect="1"/>
          </p:cNvPicPr>
          <p:nvPr/>
        </p:nvPicPr>
        <p:blipFill>
          <a:blip r:embed="rId2" cstate="print"/>
          <a:stretch>
            <a:fillRect/>
          </a:stretch>
        </p:blipFill>
        <p:spPr>
          <a:xfrm>
            <a:off x="0" y="0"/>
            <a:ext cx="6858000" cy="9144000"/>
          </a:xfrm>
          <a:prstGeom prst="rect">
            <a:avLst/>
          </a:prstGeom>
        </p:spPr>
      </p:pic>
      <p:sp>
        <p:nvSpPr>
          <p:cNvPr id="4" name="TextBox 3"/>
          <p:cNvSpPr txBox="1"/>
          <p:nvPr/>
        </p:nvSpPr>
        <p:spPr>
          <a:xfrm>
            <a:off x="692696" y="827584"/>
            <a:ext cx="2160240" cy="1569660"/>
          </a:xfrm>
          <a:prstGeom prst="rect">
            <a:avLst/>
          </a:prstGeom>
          <a:noFill/>
        </p:spPr>
        <p:txBody>
          <a:bodyPr wrap="square" rtlCol="0">
            <a:spAutoFit/>
          </a:bodyPr>
          <a:lstStyle/>
          <a:p>
            <a:pPr algn="ctr"/>
            <a:r>
              <a:rPr lang="en-GB" sz="9600" dirty="0" smtClean="0">
                <a:latin typeface="Kristen ITC" pitchFamily="66" charset="0"/>
              </a:rPr>
              <a:t>P</a:t>
            </a:r>
            <a:endParaRPr lang="en-GB" sz="9600" dirty="0">
              <a:latin typeface="Kristen ITC" pitchFamily="66" charset="0"/>
            </a:endParaRPr>
          </a:p>
        </p:txBody>
      </p:sp>
      <p:sp>
        <p:nvSpPr>
          <p:cNvPr id="5" name="TextBox 4"/>
          <p:cNvSpPr txBox="1"/>
          <p:nvPr/>
        </p:nvSpPr>
        <p:spPr>
          <a:xfrm>
            <a:off x="3573016" y="4499992"/>
            <a:ext cx="2160240" cy="1569660"/>
          </a:xfrm>
          <a:prstGeom prst="rect">
            <a:avLst/>
          </a:prstGeom>
          <a:noFill/>
        </p:spPr>
        <p:txBody>
          <a:bodyPr wrap="square" rtlCol="0">
            <a:spAutoFit/>
          </a:bodyPr>
          <a:lstStyle/>
          <a:p>
            <a:pPr algn="ctr"/>
            <a:r>
              <a:rPr lang="en-GB" sz="9600" dirty="0" smtClean="0">
                <a:latin typeface="Kristen ITC" pitchFamily="66" charset="0"/>
              </a:rPr>
              <a:t>R</a:t>
            </a:r>
            <a:endParaRPr lang="en-GB" sz="9600" dirty="0">
              <a:latin typeface="Kristen ITC" pitchFamily="66" charset="0"/>
            </a:endParaRPr>
          </a:p>
        </p:txBody>
      </p:sp>
      <p:sp>
        <p:nvSpPr>
          <p:cNvPr id="6" name="TextBox 5"/>
          <p:cNvSpPr txBox="1"/>
          <p:nvPr/>
        </p:nvSpPr>
        <p:spPr>
          <a:xfrm>
            <a:off x="0" y="8220670"/>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Susan Powers 2016</a:t>
            </a:r>
            <a:endParaRPr lang="en-GB" dirty="0"/>
          </a:p>
        </p:txBody>
      </p:sp>
      <p:pic>
        <p:nvPicPr>
          <p:cNvPr id="3" name="Picture 2" descr="bLACK wHITE BUNTING.jpg"/>
          <p:cNvPicPr>
            <a:picLocks noChangeAspect="1"/>
          </p:cNvPicPr>
          <p:nvPr/>
        </p:nvPicPr>
        <p:blipFill>
          <a:blip r:embed="rId2" cstate="print"/>
          <a:stretch>
            <a:fillRect/>
          </a:stretch>
        </p:blipFill>
        <p:spPr>
          <a:xfrm>
            <a:off x="0" y="0"/>
            <a:ext cx="6858000" cy="9144000"/>
          </a:xfrm>
          <a:prstGeom prst="rect">
            <a:avLst/>
          </a:prstGeom>
        </p:spPr>
      </p:pic>
      <p:sp>
        <p:nvSpPr>
          <p:cNvPr id="4" name="TextBox 3"/>
          <p:cNvSpPr txBox="1"/>
          <p:nvPr/>
        </p:nvSpPr>
        <p:spPr>
          <a:xfrm>
            <a:off x="3573016" y="4499992"/>
            <a:ext cx="2160240" cy="1569660"/>
          </a:xfrm>
          <a:prstGeom prst="rect">
            <a:avLst/>
          </a:prstGeom>
          <a:noFill/>
        </p:spPr>
        <p:txBody>
          <a:bodyPr wrap="square" rtlCol="0">
            <a:spAutoFit/>
          </a:bodyPr>
          <a:lstStyle/>
          <a:p>
            <a:pPr algn="ctr"/>
            <a:r>
              <a:rPr lang="en-GB" sz="9600" dirty="0" smtClean="0">
                <a:latin typeface="Kristen ITC" pitchFamily="66" charset="0"/>
              </a:rPr>
              <a:t>F</a:t>
            </a:r>
            <a:endParaRPr lang="en-GB" sz="9600" dirty="0">
              <a:latin typeface="Kristen ITC" pitchFamily="66" charset="0"/>
            </a:endParaRPr>
          </a:p>
        </p:txBody>
      </p:sp>
      <p:sp>
        <p:nvSpPr>
          <p:cNvPr id="5" name="TextBox 4"/>
          <p:cNvSpPr txBox="1"/>
          <p:nvPr/>
        </p:nvSpPr>
        <p:spPr>
          <a:xfrm>
            <a:off x="620688" y="827584"/>
            <a:ext cx="2160240" cy="1569660"/>
          </a:xfrm>
          <a:prstGeom prst="rect">
            <a:avLst/>
          </a:prstGeom>
          <a:noFill/>
        </p:spPr>
        <p:txBody>
          <a:bodyPr wrap="square" rtlCol="0">
            <a:spAutoFit/>
          </a:bodyPr>
          <a:lstStyle/>
          <a:p>
            <a:pPr algn="ctr"/>
            <a:r>
              <a:rPr lang="en-GB" sz="9600" dirty="0" smtClean="0">
                <a:latin typeface="Kristen ITC" pitchFamily="66" charset="0"/>
              </a:rPr>
              <a:t>O</a:t>
            </a:r>
            <a:endParaRPr lang="en-GB" sz="9600" dirty="0">
              <a:latin typeface="Kristen ITC" pitchFamily="66" charset="0"/>
            </a:endParaRPr>
          </a:p>
        </p:txBody>
      </p:sp>
      <p:sp>
        <p:nvSpPr>
          <p:cNvPr id="6" name="TextBox 5"/>
          <p:cNvSpPr txBox="1"/>
          <p:nvPr/>
        </p:nvSpPr>
        <p:spPr>
          <a:xfrm>
            <a:off x="0" y="8220670"/>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Susan Powers 2016</a:t>
            </a:r>
            <a:endParaRPr lang="en-GB" dirty="0"/>
          </a:p>
        </p:txBody>
      </p:sp>
      <p:pic>
        <p:nvPicPr>
          <p:cNvPr id="3" name="Picture 2" descr="bLACK wHITE BUNTING.jpg"/>
          <p:cNvPicPr>
            <a:picLocks noChangeAspect="1"/>
          </p:cNvPicPr>
          <p:nvPr/>
        </p:nvPicPr>
        <p:blipFill>
          <a:blip r:embed="rId2" cstate="print"/>
          <a:stretch>
            <a:fillRect/>
          </a:stretch>
        </p:blipFill>
        <p:spPr>
          <a:xfrm>
            <a:off x="0" y="0"/>
            <a:ext cx="6858000" cy="9144000"/>
          </a:xfrm>
          <a:prstGeom prst="rect">
            <a:avLst/>
          </a:prstGeom>
        </p:spPr>
      </p:pic>
      <p:sp>
        <p:nvSpPr>
          <p:cNvPr id="4" name="TextBox 3"/>
          <p:cNvSpPr txBox="1"/>
          <p:nvPr/>
        </p:nvSpPr>
        <p:spPr>
          <a:xfrm>
            <a:off x="3573016" y="4499992"/>
            <a:ext cx="2160240" cy="1569660"/>
          </a:xfrm>
          <a:prstGeom prst="rect">
            <a:avLst/>
          </a:prstGeom>
          <a:noFill/>
        </p:spPr>
        <p:txBody>
          <a:bodyPr wrap="square" rtlCol="0">
            <a:spAutoFit/>
          </a:bodyPr>
          <a:lstStyle/>
          <a:p>
            <a:pPr algn="ctr"/>
            <a:r>
              <a:rPr lang="en-GB" sz="9600" dirty="0" smtClean="0">
                <a:latin typeface="Kristen ITC" pitchFamily="66" charset="0"/>
              </a:rPr>
              <a:t>L</a:t>
            </a:r>
            <a:endParaRPr lang="en-GB" sz="9600" dirty="0">
              <a:latin typeface="Kristen ITC" pitchFamily="66" charset="0"/>
            </a:endParaRPr>
          </a:p>
        </p:txBody>
      </p:sp>
      <p:sp>
        <p:nvSpPr>
          <p:cNvPr id="5" name="TextBox 4"/>
          <p:cNvSpPr txBox="1"/>
          <p:nvPr/>
        </p:nvSpPr>
        <p:spPr>
          <a:xfrm>
            <a:off x="620688" y="827584"/>
            <a:ext cx="2160240" cy="1569660"/>
          </a:xfrm>
          <a:prstGeom prst="rect">
            <a:avLst/>
          </a:prstGeom>
          <a:noFill/>
        </p:spPr>
        <p:txBody>
          <a:bodyPr wrap="square" rtlCol="0">
            <a:spAutoFit/>
          </a:bodyPr>
          <a:lstStyle/>
          <a:p>
            <a:pPr algn="ctr"/>
            <a:r>
              <a:rPr lang="en-GB" sz="9600" dirty="0" smtClean="0">
                <a:latin typeface="Kristen ITC" pitchFamily="66" charset="0"/>
              </a:rPr>
              <a:t>I</a:t>
            </a:r>
            <a:endParaRPr lang="en-GB" sz="9600" dirty="0">
              <a:latin typeface="Kristen ITC" pitchFamily="66" charset="0"/>
            </a:endParaRPr>
          </a:p>
        </p:txBody>
      </p:sp>
      <p:sp>
        <p:nvSpPr>
          <p:cNvPr id="6" name="TextBox 5"/>
          <p:cNvSpPr txBox="1"/>
          <p:nvPr/>
        </p:nvSpPr>
        <p:spPr>
          <a:xfrm>
            <a:off x="0" y="8220670"/>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Susan Powers 2016</a:t>
            </a:r>
            <a:endParaRPr lang="en-GB" dirty="0"/>
          </a:p>
        </p:txBody>
      </p:sp>
      <p:pic>
        <p:nvPicPr>
          <p:cNvPr id="3" name="Picture 2" descr="bLACK wHITE BUNTING.jpg"/>
          <p:cNvPicPr>
            <a:picLocks noChangeAspect="1"/>
          </p:cNvPicPr>
          <p:nvPr/>
        </p:nvPicPr>
        <p:blipFill>
          <a:blip r:embed="rId2" cstate="print"/>
          <a:stretch>
            <a:fillRect/>
          </a:stretch>
        </p:blipFill>
        <p:spPr>
          <a:xfrm>
            <a:off x="0" y="0"/>
            <a:ext cx="6858000" cy="9144000"/>
          </a:xfrm>
          <a:prstGeom prst="rect">
            <a:avLst/>
          </a:prstGeom>
        </p:spPr>
      </p:pic>
      <p:sp>
        <p:nvSpPr>
          <p:cNvPr id="4" name="TextBox 3"/>
          <p:cNvSpPr txBox="1"/>
          <p:nvPr/>
        </p:nvSpPr>
        <p:spPr>
          <a:xfrm>
            <a:off x="3573016" y="4499992"/>
            <a:ext cx="2160240" cy="1569660"/>
          </a:xfrm>
          <a:prstGeom prst="rect">
            <a:avLst/>
          </a:prstGeom>
          <a:noFill/>
        </p:spPr>
        <p:txBody>
          <a:bodyPr wrap="square" rtlCol="0">
            <a:spAutoFit/>
          </a:bodyPr>
          <a:lstStyle/>
          <a:p>
            <a:pPr algn="ctr"/>
            <a:r>
              <a:rPr lang="en-GB" sz="9600" dirty="0" smtClean="0">
                <a:latin typeface="Kristen ITC" pitchFamily="66" charset="0"/>
              </a:rPr>
              <a:t>*</a:t>
            </a:r>
            <a:endParaRPr lang="en-GB" sz="9600" dirty="0">
              <a:latin typeface="Kristen ITC" pitchFamily="66" charset="0"/>
            </a:endParaRPr>
          </a:p>
        </p:txBody>
      </p:sp>
      <p:sp>
        <p:nvSpPr>
          <p:cNvPr id="5" name="TextBox 4"/>
          <p:cNvSpPr txBox="1"/>
          <p:nvPr/>
        </p:nvSpPr>
        <p:spPr>
          <a:xfrm>
            <a:off x="620688" y="827584"/>
            <a:ext cx="2160240" cy="1569660"/>
          </a:xfrm>
          <a:prstGeom prst="rect">
            <a:avLst/>
          </a:prstGeom>
          <a:noFill/>
        </p:spPr>
        <p:txBody>
          <a:bodyPr wrap="square" rtlCol="0">
            <a:spAutoFit/>
          </a:bodyPr>
          <a:lstStyle/>
          <a:p>
            <a:pPr algn="ctr"/>
            <a:r>
              <a:rPr lang="en-GB" sz="9600" dirty="0" smtClean="0">
                <a:latin typeface="Kristen ITC" pitchFamily="66" charset="0"/>
              </a:rPr>
              <a:t>E</a:t>
            </a:r>
            <a:endParaRPr lang="en-GB" sz="9600" dirty="0">
              <a:latin typeface="Kristen ITC" pitchFamily="66" charset="0"/>
            </a:endParaRPr>
          </a:p>
        </p:txBody>
      </p:sp>
      <p:sp>
        <p:nvSpPr>
          <p:cNvPr id="6" name="TextBox 5"/>
          <p:cNvSpPr txBox="1"/>
          <p:nvPr/>
        </p:nvSpPr>
        <p:spPr>
          <a:xfrm>
            <a:off x="0" y="8220670"/>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60648" y="3203848"/>
            <a:ext cx="6336704" cy="504056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Mu;litplication Mutliples Bunting - Copy - Copy - Copy.jpg"/>
          <p:cNvPicPr>
            <a:picLocks noChangeAspect="1"/>
          </p:cNvPicPr>
          <p:nvPr/>
        </p:nvPicPr>
        <p:blipFill>
          <a:blip r:embed="rId2" cstate="print">
            <a:grayscl/>
          </a:blip>
          <a:srcRect l="1429" t="47638" b="14847"/>
          <a:stretch>
            <a:fillRect/>
          </a:stretch>
        </p:blipFill>
        <p:spPr>
          <a:xfrm>
            <a:off x="908720" y="395536"/>
            <a:ext cx="4966523"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descr="Slide13.JPG"/>
          <p:cNvPicPr>
            <a:picLocks noChangeAspect="1"/>
          </p:cNvPicPr>
          <p:nvPr/>
        </p:nvPicPr>
        <p:blipFill>
          <a:blip r:embed="rId3" cstate="print"/>
          <a:stretch>
            <a:fillRect/>
          </a:stretch>
        </p:blipFill>
        <p:spPr>
          <a:xfrm>
            <a:off x="1196752" y="3419872"/>
            <a:ext cx="1066200" cy="1421600"/>
          </a:xfrm>
          <a:prstGeom prst="rect">
            <a:avLst/>
          </a:prstGeom>
        </p:spPr>
      </p:pic>
      <p:pic>
        <p:nvPicPr>
          <p:cNvPr id="23" name="Picture 22" descr="Slide14.JPG"/>
          <p:cNvPicPr>
            <a:picLocks noChangeAspect="1"/>
          </p:cNvPicPr>
          <p:nvPr/>
        </p:nvPicPr>
        <p:blipFill>
          <a:blip r:embed="rId4" cstate="print"/>
          <a:stretch>
            <a:fillRect/>
          </a:stretch>
        </p:blipFill>
        <p:spPr>
          <a:xfrm>
            <a:off x="2204864" y="3419872"/>
            <a:ext cx="1066200" cy="1421600"/>
          </a:xfrm>
          <a:prstGeom prst="rect">
            <a:avLst/>
          </a:prstGeom>
        </p:spPr>
      </p:pic>
      <p:pic>
        <p:nvPicPr>
          <p:cNvPr id="24" name="Picture 23" descr="Slide15.JPG"/>
          <p:cNvPicPr>
            <a:picLocks noChangeAspect="1"/>
          </p:cNvPicPr>
          <p:nvPr/>
        </p:nvPicPr>
        <p:blipFill>
          <a:blip r:embed="rId5" cstate="print"/>
          <a:stretch>
            <a:fillRect/>
          </a:stretch>
        </p:blipFill>
        <p:spPr>
          <a:xfrm>
            <a:off x="3284984" y="3419872"/>
            <a:ext cx="1066200" cy="1421600"/>
          </a:xfrm>
          <a:prstGeom prst="rect">
            <a:avLst/>
          </a:prstGeom>
        </p:spPr>
      </p:pic>
      <p:pic>
        <p:nvPicPr>
          <p:cNvPr id="25" name="Picture 24" descr="Slide16.JPG"/>
          <p:cNvPicPr>
            <a:picLocks noChangeAspect="1"/>
          </p:cNvPicPr>
          <p:nvPr/>
        </p:nvPicPr>
        <p:blipFill>
          <a:blip r:embed="rId6" cstate="print"/>
          <a:stretch>
            <a:fillRect/>
          </a:stretch>
        </p:blipFill>
        <p:spPr>
          <a:xfrm>
            <a:off x="4365104" y="3419872"/>
            <a:ext cx="1066200" cy="1421600"/>
          </a:xfrm>
          <a:prstGeom prst="rect">
            <a:avLst/>
          </a:prstGeom>
        </p:spPr>
      </p:pic>
      <p:pic>
        <p:nvPicPr>
          <p:cNvPr id="26" name="Picture 25" descr="Slide17.JPG"/>
          <p:cNvPicPr>
            <a:picLocks noChangeAspect="1"/>
          </p:cNvPicPr>
          <p:nvPr/>
        </p:nvPicPr>
        <p:blipFill>
          <a:blip r:embed="rId7" cstate="print"/>
          <a:stretch>
            <a:fillRect/>
          </a:stretch>
        </p:blipFill>
        <p:spPr>
          <a:xfrm rot="622051">
            <a:off x="2708920" y="4860032"/>
            <a:ext cx="1052736" cy="1403648"/>
          </a:xfrm>
          <a:prstGeom prst="rect">
            <a:avLst/>
          </a:prstGeom>
        </p:spPr>
      </p:pic>
      <p:pic>
        <p:nvPicPr>
          <p:cNvPr id="27" name="Picture 26" descr="Slide18.JPG"/>
          <p:cNvPicPr>
            <a:picLocks noChangeAspect="1"/>
          </p:cNvPicPr>
          <p:nvPr/>
        </p:nvPicPr>
        <p:blipFill>
          <a:blip r:embed="rId8" cstate="print"/>
          <a:stretch>
            <a:fillRect/>
          </a:stretch>
        </p:blipFill>
        <p:spPr>
          <a:xfrm>
            <a:off x="260648" y="6516216"/>
            <a:ext cx="936104" cy="1248138"/>
          </a:xfrm>
          <a:prstGeom prst="rect">
            <a:avLst/>
          </a:prstGeom>
        </p:spPr>
      </p:pic>
      <p:pic>
        <p:nvPicPr>
          <p:cNvPr id="28" name="Picture 27" descr="Slide20.JPG"/>
          <p:cNvPicPr>
            <a:picLocks noChangeAspect="1"/>
          </p:cNvPicPr>
          <p:nvPr/>
        </p:nvPicPr>
        <p:blipFill>
          <a:blip r:embed="rId9" cstate="print"/>
          <a:stretch>
            <a:fillRect/>
          </a:stretch>
        </p:blipFill>
        <p:spPr>
          <a:xfrm rot="21166862">
            <a:off x="1056486" y="6498831"/>
            <a:ext cx="949211" cy="1265615"/>
          </a:xfrm>
          <a:prstGeom prst="rect">
            <a:avLst/>
          </a:prstGeom>
        </p:spPr>
      </p:pic>
      <p:pic>
        <p:nvPicPr>
          <p:cNvPr id="29" name="Picture 28" descr="Slide21.JPG"/>
          <p:cNvPicPr>
            <a:picLocks noChangeAspect="1"/>
          </p:cNvPicPr>
          <p:nvPr/>
        </p:nvPicPr>
        <p:blipFill>
          <a:blip r:embed="rId10" cstate="print"/>
          <a:stretch>
            <a:fillRect/>
          </a:stretch>
        </p:blipFill>
        <p:spPr>
          <a:xfrm>
            <a:off x="1844824" y="6444208"/>
            <a:ext cx="980828" cy="1307770"/>
          </a:xfrm>
          <a:prstGeom prst="rect">
            <a:avLst/>
          </a:prstGeom>
        </p:spPr>
      </p:pic>
      <p:pic>
        <p:nvPicPr>
          <p:cNvPr id="30" name="Picture 29" descr="Slide22.JPG"/>
          <p:cNvPicPr>
            <a:picLocks noChangeAspect="1"/>
          </p:cNvPicPr>
          <p:nvPr/>
        </p:nvPicPr>
        <p:blipFill>
          <a:blip r:embed="rId11" cstate="print"/>
          <a:stretch>
            <a:fillRect/>
          </a:stretch>
        </p:blipFill>
        <p:spPr>
          <a:xfrm>
            <a:off x="2780928" y="6444209"/>
            <a:ext cx="1106842" cy="1368152"/>
          </a:xfrm>
          <a:prstGeom prst="rect">
            <a:avLst/>
          </a:prstGeom>
        </p:spPr>
      </p:pic>
      <p:pic>
        <p:nvPicPr>
          <p:cNvPr id="31" name="Picture 30" descr="Slide23.JPG"/>
          <p:cNvPicPr>
            <a:picLocks noChangeAspect="1"/>
          </p:cNvPicPr>
          <p:nvPr/>
        </p:nvPicPr>
        <p:blipFill>
          <a:blip r:embed="rId12" cstate="print"/>
          <a:stretch>
            <a:fillRect/>
          </a:stretch>
        </p:blipFill>
        <p:spPr>
          <a:xfrm rot="21387725">
            <a:off x="3757114" y="6404972"/>
            <a:ext cx="1103333" cy="1333138"/>
          </a:xfrm>
          <a:prstGeom prst="rect">
            <a:avLst/>
          </a:prstGeom>
        </p:spPr>
      </p:pic>
      <p:pic>
        <p:nvPicPr>
          <p:cNvPr id="32" name="Picture 31" descr="Slide24.JPG"/>
          <p:cNvPicPr>
            <a:picLocks noChangeAspect="1"/>
          </p:cNvPicPr>
          <p:nvPr/>
        </p:nvPicPr>
        <p:blipFill>
          <a:blip r:embed="rId13" cstate="print"/>
          <a:stretch>
            <a:fillRect/>
          </a:stretch>
        </p:blipFill>
        <p:spPr>
          <a:xfrm>
            <a:off x="4725144" y="6372200"/>
            <a:ext cx="944824" cy="1259765"/>
          </a:xfrm>
          <a:prstGeom prst="rect">
            <a:avLst/>
          </a:prstGeom>
        </p:spPr>
      </p:pic>
      <p:pic>
        <p:nvPicPr>
          <p:cNvPr id="33" name="Picture 32" descr="Slide25.JPG"/>
          <p:cNvPicPr>
            <a:picLocks noChangeAspect="1"/>
          </p:cNvPicPr>
          <p:nvPr/>
        </p:nvPicPr>
        <p:blipFill>
          <a:blip r:embed="rId14" cstate="print"/>
          <a:stretch>
            <a:fillRect/>
          </a:stretch>
        </p:blipFill>
        <p:spPr>
          <a:xfrm>
            <a:off x="5517232" y="6444208"/>
            <a:ext cx="1016832" cy="135577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Susan Powers 2016</a:t>
            </a:r>
            <a:endParaRPr lang="en-GB" dirty="0"/>
          </a:p>
        </p:txBody>
      </p:sp>
      <p:pic>
        <p:nvPicPr>
          <p:cNvPr id="3" name="Picture 2" descr="bLACK wHITE BUNTING.jpg"/>
          <p:cNvPicPr>
            <a:picLocks noChangeAspect="1"/>
          </p:cNvPicPr>
          <p:nvPr/>
        </p:nvPicPr>
        <p:blipFill>
          <a:blip r:embed="rId2" cstate="print"/>
          <a:stretch>
            <a:fillRect/>
          </a:stretch>
        </p:blipFill>
        <p:spPr>
          <a:xfrm>
            <a:off x="0" y="0"/>
            <a:ext cx="6858000" cy="9144000"/>
          </a:xfrm>
          <a:prstGeom prst="rect">
            <a:avLst/>
          </a:prstGeom>
        </p:spPr>
      </p:pic>
      <p:sp>
        <p:nvSpPr>
          <p:cNvPr id="4" name="TextBox 3"/>
          <p:cNvSpPr txBox="1"/>
          <p:nvPr/>
        </p:nvSpPr>
        <p:spPr>
          <a:xfrm>
            <a:off x="3573016" y="4499992"/>
            <a:ext cx="2160240" cy="1569660"/>
          </a:xfrm>
          <a:prstGeom prst="rect">
            <a:avLst/>
          </a:prstGeom>
          <a:noFill/>
        </p:spPr>
        <p:txBody>
          <a:bodyPr wrap="square" rtlCol="0">
            <a:spAutoFit/>
          </a:bodyPr>
          <a:lstStyle/>
          <a:p>
            <a:pPr algn="ctr"/>
            <a:r>
              <a:rPr lang="en-GB" sz="9600" dirty="0" smtClean="0">
                <a:latin typeface="Kristen ITC" pitchFamily="66" charset="0"/>
              </a:rPr>
              <a:t>E</a:t>
            </a:r>
            <a:endParaRPr lang="en-GB" sz="9600" dirty="0">
              <a:latin typeface="Kristen ITC" pitchFamily="66" charset="0"/>
            </a:endParaRPr>
          </a:p>
        </p:txBody>
      </p:sp>
      <p:sp>
        <p:nvSpPr>
          <p:cNvPr id="5" name="TextBox 4"/>
          <p:cNvSpPr txBox="1"/>
          <p:nvPr/>
        </p:nvSpPr>
        <p:spPr>
          <a:xfrm>
            <a:off x="620688" y="827584"/>
            <a:ext cx="2160240" cy="1569660"/>
          </a:xfrm>
          <a:prstGeom prst="rect">
            <a:avLst/>
          </a:prstGeom>
          <a:noFill/>
        </p:spPr>
        <p:txBody>
          <a:bodyPr wrap="square" rtlCol="0">
            <a:spAutoFit/>
          </a:bodyPr>
          <a:lstStyle/>
          <a:p>
            <a:pPr algn="ctr"/>
            <a:r>
              <a:rPr lang="en-GB" sz="9600" dirty="0" smtClean="0">
                <a:latin typeface="Kristen ITC" pitchFamily="66" charset="0"/>
              </a:rPr>
              <a:t>K</a:t>
            </a:r>
            <a:endParaRPr lang="en-GB" sz="9600" dirty="0">
              <a:latin typeface="Kristen ITC" pitchFamily="66" charset="0"/>
            </a:endParaRPr>
          </a:p>
        </p:txBody>
      </p:sp>
      <p:sp>
        <p:nvSpPr>
          <p:cNvPr id="6" name="TextBox 5"/>
          <p:cNvSpPr txBox="1"/>
          <p:nvPr/>
        </p:nvSpPr>
        <p:spPr>
          <a:xfrm>
            <a:off x="0" y="8220670"/>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Susan Powers 2016</a:t>
            </a:r>
            <a:endParaRPr lang="en-GB" dirty="0"/>
          </a:p>
        </p:txBody>
      </p:sp>
      <p:pic>
        <p:nvPicPr>
          <p:cNvPr id="3" name="Picture 2" descr="bLACK wHITE BUNTING.jpg"/>
          <p:cNvPicPr>
            <a:picLocks noChangeAspect="1"/>
          </p:cNvPicPr>
          <p:nvPr/>
        </p:nvPicPr>
        <p:blipFill>
          <a:blip r:embed="rId2" cstate="print"/>
          <a:stretch>
            <a:fillRect/>
          </a:stretch>
        </p:blipFill>
        <p:spPr>
          <a:xfrm>
            <a:off x="0" y="0"/>
            <a:ext cx="6858000" cy="9144000"/>
          </a:xfrm>
          <a:prstGeom prst="rect">
            <a:avLst/>
          </a:prstGeom>
        </p:spPr>
      </p:pic>
      <p:sp>
        <p:nvSpPr>
          <p:cNvPr id="4" name="TextBox 3"/>
          <p:cNvSpPr txBox="1"/>
          <p:nvPr/>
        </p:nvSpPr>
        <p:spPr>
          <a:xfrm>
            <a:off x="3573016" y="4499992"/>
            <a:ext cx="2160240" cy="1569660"/>
          </a:xfrm>
          <a:prstGeom prst="rect">
            <a:avLst/>
          </a:prstGeom>
          <a:noFill/>
        </p:spPr>
        <p:txBody>
          <a:bodyPr wrap="square" rtlCol="0">
            <a:spAutoFit/>
          </a:bodyPr>
          <a:lstStyle/>
          <a:p>
            <a:pPr algn="ctr"/>
            <a:r>
              <a:rPr lang="en-GB" sz="9600" dirty="0" smtClean="0">
                <a:latin typeface="Kristen ITC" pitchFamily="66" charset="0"/>
              </a:rPr>
              <a:t>C</a:t>
            </a:r>
            <a:endParaRPr lang="en-GB" sz="9600" dirty="0">
              <a:latin typeface="Kristen ITC" pitchFamily="66" charset="0"/>
            </a:endParaRPr>
          </a:p>
        </p:txBody>
      </p:sp>
      <p:sp>
        <p:nvSpPr>
          <p:cNvPr id="5" name="TextBox 4"/>
          <p:cNvSpPr txBox="1"/>
          <p:nvPr/>
        </p:nvSpPr>
        <p:spPr>
          <a:xfrm>
            <a:off x="620688" y="827584"/>
            <a:ext cx="2160240" cy="1569660"/>
          </a:xfrm>
          <a:prstGeom prst="rect">
            <a:avLst/>
          </a:prstGeom>
          <a:noFill/>
        </p:spPr>
        <p:txBody>
          <a:bodyPr wrap="square" rtlCol="0">
            <a:spAutoFit/>
          </a:bodyPr>
          <a:lstStyle/>
          <a:p>
            <a:pPr algn="ctr"/>
            <a:r>
              <a:rPr lang="en-GB" sz="9600" dirty="0" smtClean="0">
                <a:latin typeface="Kristen ITC" pitchFamily="66" charset="0"/>
              </a:rPr>
              <a:t>Y</a:t>
            </a:r>
            <a:endParaRPr lang="en-GB" sz="9600" dirty="0">
              <a:latin typeface="Kristen ITC" pitchFamily="66" charset="0"/>
            </a:endParaRPr>
          </a:p>
        </p:txBody>
      </p:sp>
      <p:sp>
        <p:nvSpPr>
          <p:cNvPr id="6" name="TextBox 5"/>
          <p:cNvSpPr txBox="1"/>
          <p:nvPr/>
        </p:nvSpPr>
        <p:spPr>
          <a:xfrm>
            <a:off x="0" y="8220670"/>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Susan Powers 2016</a:t>
            </a:r>
            <a:endParaRPr lang="en-GB" dirty="0"/>
          </a:p>
        </p:txBody>
      </p:sp>
      <p:pic>
        <p:nvPicPr>
          <p:cNvPr id="3" name="Picture 2" descr="bLACK wHITE BUNTING.jpg"/>
          <p:cNvPicPr>
            <a:picLocks noChangeAspect="1"/>
          </p:cNvPicPr>
          <p:nvPr/>
        </p:nvPicPr>
        <p:blipFill>
          <a:blip r:embed="rId2" cstate="print"/>
          <a:stretch>
            <a:fillRect/>
          </a:stretch>
        </p:blipFill>
        <p:spPr>
          <a:xfrm>
            <a:off x="0" y="0"/>
            <a:ext cx="6858000" cy="9144000"/>
          </a:xfrm>
          <a:prstGeom prst="rect">
            <a:avLst/>
          </a:prstGeom>
        </p:spPr>
      </p:pic>
      <p:sp>
        <p:nvSpPr>
          <p:cNvPr id="4" name="TextBox 3"/>
          <p:cNvSpPr txBox="1"/>
          <p:nvPr/>
        </p:nvSpPr>
        <p:spPr>
          <a:xfrm>
            <a:off x="3573016" y="4499992"/>
            <a:ext cx="2160240" cy="1569660"/>
          </a:xfrm>
          <a:prstGeom prst="rect">
            <a:avLst/>
          </a:prstGeom>
          <a:noFill/>
        </p:spPr>
        <p:txBody>
          <a:bodyPr wrap="square" rtlCol="0">
            <a:spAutoFit/>
          </a:bodyPr>
          <a:lstStyle/>
          <a:p>
            <a:pPr algn="ctr"/>
            <a:r>
              <a:rPr lang="en-GB" sz="9600" dirty="0" smtClean="0">
                <a:latin typeface="Kristen ITC" pitchFamily="66" charset="0"/>
              </a:rPr>
              <a:t>N</a:t>
            </a:r>
            <a:endParaRPr lang="en-GB" sz="9600" dirty="0">
              <a:latin typeface="Kristen ITC" pitchFamily="66" charset="0"/>
            </a:endParaRPr>
          </a:p>
        </p:txBody>
      </p:sp>
      <p:sp>
        <p:nvSpPr>
          <p:cNvPr id="5" name="TextBox 4"/>
          <p:cNvSpPr txBox="1"/>
          <p:nvPr/>
        </p:nvSpPr>
        <p:spPr>
          <a:xfrm>
            <a:off x="620688" y="827584"/>
            <a:ext cx="2160240" cy="1569660"/>
          </a:xfrm>
          <a:prstGeom prst="rect">
            <a:avLst/>
          </a:prstGeom>
          <a:noFill/>
        </p:spPr>
        <p:txBody>
          <a:bodyPr wrap="square" rtlCol="0">
            <a:spAutoFit/>
          </a:bodyPr>
          <a:lstStyle/>
          <a:p>
            <a:pPr algn="ctr"/>
            <a:r>
              <a:rPr lang="en-GB" sz="9600" dirty="0" smtClean="0">
                <a:latin typeface="Kristen ITC" pitchFamily="66" charset="0"/>
              </a:rPr>
              <a:t>O</a:t>
            </a:r>
            <a:endParaRPr lang="en-GB" sz="9600" dirty="0">
              <a:latin typeface="Kristen ITC" pitchFamily="66" charset="0"/>
            </a:endParaRPr>
          </a:p>
        </p:txBody>
      </p:sp>
      <p:sp>
        <p:nvSpPr>
          <p:cNvPr id="6" name="TextBox 5"/>
          <p:cNvSpPr txBox="1"/>
          <p:nvPr/>
        </p:nvSpPr>
        <p:spPr>
          <a:xfrm>
            <a:off x="0" y="8220670"/>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Susan Powers 2016</a:t>
            </a:r>
            <a:endParaRPr lang="en-GB" dirty="0"/>
          </a:p>
        </p:txBody>
      </p:sp>
      <p:pic>
        <p:nvPicPr>
          <p:cNvPr id="3" name="Picture 2" descr="bLACK wHITE BUNTING.jpg"/>
          <p:cNvPicPr>
            <a:picLocks noChangeAspect="1"/>
          </p:cNvPicPr>
          <p:nvPr/>
        </p:nvPicPr>
        <p:blipFill>
          <a:blip r:embed="rId2" cstate="print"/>
          <a:stretch>
            <a:fillRect/>
          </a:stretch>
        </p:blipFill>
        <p:spPr>
          <a:xfrm>
            <a:off x="0" y="0"/>
            <a:ext cx="6858000" cy="9144000"/>
          </a:xfrm>
          <a:prstGeom prst="rect">
            <a:avLst/>
          </a:prstGeom>
        </p:spPr>
      </p:pic>
      <p:sp>
        <p:nvSpPr>
          <p:cNvPr id="4" name="TextBox 3"/>
          <p:cNvSpPr txBox="1"/>
          <p:nvPr/>
        </p:nvSpPr>
        <p:spPr>
          <a:xfrm>
            <a:off x="3573016" y="4499992"/>
            <a:ext cx="2160240" cy="1569660"/>
          </a:xfrm>
          <a:prstGeom prst="rect">
            <a:avLst/>
          </a:prstGeom>
          <a:noFill/>
        </p:spPr>
        <p:txBody>
          <a:bodyPr wrap="square" rtlCol="0">
            <a:spAutoFit/>
          </a:bodyPr>
          <a:lstStyle/>
          <a:p>
            <a:pPr algn="ctr"/>
            <a:r>
              <a:rPr lang="en-GB" sz="9600" dirty="0" smtClean="0">
                <a:latin typeface="Kristen ITC" pitchFamily="66" charset="0"/>
              </a:rPr>
              <a:t>E</a:t>
            </a:r>
            <a:endParaRPr lang="en-GB" sz="9600" dirty="0">
              <a:latin typeface="Kristen ITC" pitchFamily="66" charset="0"/>
            </a:endParaRPr>
          </a:p>
        </p:txBody>
      </p:sp>
      <p:sp>
        <p:nvSpPr>
          <p:cNvPr id="5" name="TextBox 4"/>
          <p:cNvSpPr txBox="1"/>
          <p:nvPr/>
        </p:nvSpPr>
        <p:spPr>
          <a:xfrm>
            <a:off x="620688" y="827584"/>
            <a:ext cx="2160240" cy="1569660"/>
          </a:xfrm>
          <a:prstGeom prst="rect">
            <a:avLst/>
          </a:prstGeom>
          <a:noFill/>
        </p:spPr>
        <p:txBody>
          <a:bodyPr wrap="square" rtlCol="0">
            <a:spAutoFit/>
          </a:bodyPr>
          <a:lstStyle/>
          <a:p>
            <a:pPr algn="ctr"/>
            <a:r>
              <a:rPr lang="en-GB" sz="9600" dirty="0" smtClean="0">
                <a:latin typeface="Kristen ITC" pitchFamily="66" charset="0"/>
              </a:rPr>
              <a:t>C</a:t>
            </a:r>
            <a:endParaRPr lang="en-GB" sz="9600" dirty="0">
              <a:latin typeface="Kristen ITC" pitchFamily="66" charset="0"/>
            </a:endParaRPr>
          </a:p>
        </p:txBody>
      </p:sp>
      <p:sp>
        <p:nvSpPr>
          <p:cNvPr id="6" name="TextBox 5"/>
          <p:cNvSpPr txBox="1"/>
          <p:nvPr/>
        </p:nvSpPr>
        <p:spPr>
          <a:xfrm>
            <a:off x="0" y="8220670"/>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Susan Powers 2016</a:t>
            </a:r>
            <a:endParaRPr lang="en-GB" dirty="0"/>
          </a:p>
        </p:txBody>
      </p:sp>
      <p:pic>
        <p:nvPicPr>
          <p:cNvPr id="3" name="Picture 2" descr="bLACK wHITE BUNTING.jpg"/>
          <p:cNvPicPr>
            <a:picLocks noChangeAspect="1"/>
          </p:cNvPicPr>
          <p:nvPr/>
        </p:nvPicPr>
        <p:blipFill>
          <a:blip r:embed="rId2" cstate="print"/>
          <a:stretch>
            <a:fillRect/>
          </a:stretch>
        </p:blipFill>
        <p:spPr>
          <a:xfrm>
            <a:off x="0" y="0"/>
            <a:ext cx="6858000" cy="9144000"/>
          </a:xfrm>
          <a:prstGeom prst="rect">
            <a:avLst/>
          </a:prstGeom>
        </p:spPr>
      </p:pic>
      <p:sp>
        <p:nvSpPr>
          <p:cNvPr id="4" name="TextBox 3"/>
          <p:cNvSpPr txBox="1"/>
          <p:nvPr/>
        </p:nvSpPr>
        <p:spPr>
          <a:xfrm>
            <a:off x="3573016" y="4499992"/>
            <a:ext cx="2160240" cy="1569660"/>
          </a:xfrm>
          <a:prstGeom prst="rect">
            <a:avLst/>
          </a:prstGeom>
          <a:noFill/>
        </p:spPr>
        <p:txBody>
          <a:bodyPr wrap="square" rtlCol="0">
            <a:spAutoFit/>
          </a:bodyPr>
          <a:lstStyle/>
          <a:p>
            <a:pPr algn="ctr"/>
            <a:r>
              <a:rPr lang="en-GB" sz="9600" dirty="0" smtClean="0">
                <a:latin typeface="Kristen ITC" pitchFamily="66" charset="0"/>
              </a:rPr>
              <a:t>T</a:t>
            </a:r>
            <a:endParaRPr lang="en-GB" sz="9600" dirty="0">
              <a:latin typeface="Kristen ITC" pitchFamily="66" charset="0"/>
            </a:endParaRPr>
          </a:p>
        </p:txBody>
      </p:sp>
      <p:sp>
        <p:nvSpPr>
          <p:cNvPr id="5" name="TextBox 4"/>
          <p:cNvSpPr txBox="1"/>
          <p:nvPr/>
        </p:nvSpPr>
        <p:spPr>
          <a:xfrm>
            <a:off x="620688" y="827584"/>
            <a:ext cx="2160240" cy="1569660"/>
          </a:xfrm>
          <a:prstGeom prst="rect">
            <a:avLst/>
          </a:prstGeom>
          <a:noFill/>
        </p:spPr>
        <p:txBody>
          <a:bodyPr wrap="square" rtlCol="0">
            <a:spAutoFit/>
          </a:bodyPr>
          <a:lstStyle/>
          <a:p>
            <a:pPr algn="ctr"/>
            <a:r>
              <a:rPr lang="en-GB" sz="9600" dirty="0" smtClean="0">
                <a:latin typeface="Kristen ITC" pitchFamily="66" charset="0"/>
              </a:rPr>
              <a:t>P</a:t>
            </a:r>
            <a:endParaRPr lang="en-GB" sz="9600" dirty="0">
              <a:latin typeface="Kristen ITC" pitchFamily="66" charset="0"/>
            </a:endParaRPr>
          </a:p>
        </p:txBody>
      </p:sp>
      <p:sp>
        <p:nvSpPr>
          <p:cNvPr id="6" name="TextBox 5"/>
          <p:cNvSpPr txBox="1"/>
          <p:nvPr/>
        </p:nvSpPr>
        <p:spPr>
          <a:xfrm>
            <a:off x="0" y="8220670"/>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Susan Powers 2016</a:t>
            </a:r>
            <a:endParaRPr lang="en-GB" dirty="0"/>
          </a:p>
        </p:txBody>
      </p:sp>
      <p:pic>
        <p:nvPicPr>
          <p:cNvPr id="3" name="Picture 2" descr="bLACK wHITE BUNTING.jpg"/>
          <p:cNvPicPr>
            <a:picLocks noChangeAspect="1"/>
          </p:cNvPicPr>
          <p:nvPr/>
        </p:nvPicPr>
        <p:blipFill>
          <a:blip r:embed="rId2" cstate="print"/>
          <a:stretch>
            <a:fillRect/>
          </a:stretch>
        </p:blipFill>
        <p:spPr>
          <a:xfrm>
            <a:off x="0" y="0"/>
            <a:ext cx="6858000" cy="9144000"/>
          </a:xfrm>
          <a:prstGeom prst="rect">
            <a:avLst/>
          </a:prstGeom>
        </p:spPr>
      </p:pic>
      <p:sp>
        <p:nvSpPr>
          <p:cNvPr id="4" name="TextBox 3"/>
          <p:cNvSpPr txBox="1"/>
          <p:nvPr/>
        </p:nvSpPr>
        <p:spPr>
          <a:xfrm>
            <a:off x="3573016" y="4499992"/>
            <a:ext cx="2160240" cy="1569660"/>
          </a:xfrm>
          <a:prstGeom prst="rect">
            <a:avLst/>
          </a:prstGeom>
          <a:noFill/>
        </p:spPr>
        <p:txBody>
          <a:bodyPr wrap="square" rtlCol="0">
            <a:spAutoFit/>
          </a:bodyPr>
          <a:lstStyle/>
          <a:p>
            <a:pPr algn="ctr"/>
            <a:r>
              <a:rPr lang="en-GB" sz="9600" dirty="0" smtClean="0">
                <a:latin typeface="Kristen ITC" pitchFamily="66" charset="0"/>
              </a:rPr>
              <a:t>!</a:t>
            </a:r>
            <a:endParaRPr lang="en-GB" sz="9600" dirty="0">
              <a:latin typeface="Kristen ITC" pitchFamily="66" charset="0"/>
            </a:endParaRPr>
          </a:p>
        </p:txBody>
      </p:sp>
      <p:sp>
        <p:nvSpPr>
          <p:cNvPr id="5" name="TextBox 4"/>
          <p:cNvSpPr txBox="1"/>
          <p:nvPr/>
        </p:nvSpPr>
        <p:spPr>
          <a:xfrm>
            <a:off x="620688" y="827584"/>
            <a:ext cx="2160240" cy="1569660"/>
          </a:xfrm>
          <a:prstGeom prst="rect">
            <a:avLst/>
          </a:prstGeom>
          <a:noFill/>
        </p:spPr>
        <p:txBody>
          <a:bodyPr wrap="square" rtlCol="0">
            <a:spAutoFit/>
          </a:bodyPr>
          <a:lstStyle/>
          <a:p>
            <a:pPr algn="ctr"/>
            <a:r>
              <a:rPr lang="en-GB" sz="9600" dirty="0" smtClean="0">
                <a:latin typeface="Kristen ITC" pitchFamily="66" charset="0"/>
              </a:rPr>
              <a:t>S</a:t>
            </a:r>
            <a:endParaRPr lang="en-GB" sz="9600" dirty="0">
              <a:latin typeface="Kristen ITC" pitchFamily="66" charset="0"/>
            </a:endParaRPr>
          </a:p>
        </p:txBody>
      </p:sp>
      <p:sp>
        <p:nvSpPr>
          <p:cNvPr id="6" name="TextBox 5"/>
          <p:cNvSpPr txBox="1"/>
          <p:nvPr/>
        </p:nvSpPr>
        <p:spPr>
          <a:xfrm>
            <a:off x="0" y="8220670"/>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A</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C</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T</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I</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980728" y="827584"/>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W</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O</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N</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124744" y="323528"/>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5643578" y="0"/>
            <a:ext cx="428628" cy="500066"/>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285728" y="0"/>
            <a:ext cx="6215106" cy="1261884"/>
          </a:xfrm>
          <a:prstGeom prst="rect">
            <a:avLst/>
          </a:prstGeom>
          <a:noFill/>
        </p:spPr>
        <p:txBody>
          <a:bodyPr wrap="square" rtlCol="0">
            <a:spAutoFit/>
          </a:bodyPr>
          <a:lstStyle/>
          <a:p>
            <a:pPr algn="ctr"/>
            <a:r>
              <a:rPr lang="en-GB" sz="4800" dirty="0" smtClean="0">
                <a:latin typeface="LuckeyBubbleLetters" pitchFamily="2" charset="0"/>
                <a:ea typeface="LuckeyBubbleLetters" pitchFamily="2" charset="0"/>
              </a:rPr>
              <a:t>The Credits:</a:t>
            </a:r>
          </a:p>
          <a:p>
            <a:pPr algn="ctr"/>
            <a:r>
              <a:rPr lang="en-GB" sz="2800" dirty="0" smtClean="0">
                <a:latin typeface="LuckeyBubbleLetters" pitchFamily="2" charset="0"/>
                <a:ea typeface="LuckeyBubbleLetters" pitchFamily="2" charset="0"/>
              </a:rPr>
              <a:t>Thanks to the following creative folks.</a:t>
            </a:r>
            <a:endParaRPr lang="en-GB" sz="2800" dirty="0">
              <a:latin typeface="LuckeyBubbleLetters" pitchFamily="2" charset="0"/>
              <a:ea typeface="LuckeyBubbleLetters" pitchFamily="2" charset="0"/>
            </a:endParaRPr>
          </a:p>
        </p:txBody>
      </p:sp>
      <p:pic>
        <p:nvPicPr>
          <p:cNvPr id="4" name="Picture 3" descr="Slide1.jpg"/>
          <p:cNvPicPr>
            <a:picLocks noChangeAspect="1"/>
          </p:cNvPicPr>
          <p:nvPr/>
        </p:nvPicPr>
        <p:blipFill>
          <a:blip r:embed="rId2" cstate="print"/>
          <a:stretch>
            <a:fillRect/>
          </a:stretch>
        </p:blipFill>
        <p:spPr>
          <a:xfrm>
            <a:off x="357166" y="1571604"/>
            <a:ext cx="1071570" cy="1071570"/>
          </a:xfrm>
          <a:prstGeom prst="rect">
            <a:avLst/>
          </a:prstGeom>
        </p:spPr>
      </p:pic>
      <p:pic>
        <p:nvPicPr>
          <p:cNvPr id="5" name="Picture 4" descr="credit icon.png"/>
          <p:cNvPicPr>
            <a:picLocks noChangeAspect="1"/>
          </p:cNvPicPr>
          <p:nvPr/>
        </p:nvPicPr>
        <p:blipFill>
          <a:blip r:embed="rId3" cstate="print"/>
          <a:stretch>
            <a:fillRect/>
          </a:stretch>
        </p:blipFill>
        <p:spPr>
          <a:xfrm>
            <a:off x="4643446" y="1714480"/>
            <a:ext cx="1152089" cy="1150459"/>
          </a:xfrm>
          <a:prstGeom prst="rect">
            <a:avLst/>
          </a:prstGeom>
        </p:spPr>
      </p:pic>
      <p:pic>
        <p:nvPicPr>
          <p:cNvPr id="6" name="Picture 5" descr="bubbleframes.jpg"/>
          <p:cNvPicPr>
            <a:picLocks noChangeAspect="1"/>
          </p:cNvPicPr>
          <p:nvPr/>
        </p:nvPicPr>
        <p:blipFill>
          <a:blip r:embed="rId4" cstate="print"/>
          <a:stretch>
            <a:fillRect/>
          </a:stretch>
        </p:blipFill>
        <p:spPr>
          <a:xfrm>
            <a:off x="1785926" y="1643042"/>
            <a:ext cx="1000132" cy="1000132"/>
          </a:xfrm>
          <a:prstGeom prst="rect">
            <a:avLst/>
          </a:prstGeom>
        </p:spPr>
      </p:pic>
      <p:pic>
        <p:nvPicPr>
          <p:cNvPr id="7" name="Picture 6" descr="Hazel Owl Button 2 small.png"/>
          <p:cNvPicPr>
            <a:picLocks noChangeAspect="1"/>
          </p:cNvPicPr>
          <p:nvPr/>
        </p:nvPicPr>
        <p:blipFill>
          <a:blip r:embed="rId5" cstate="print"/>
          <a:stretch>
            <a:fillRect/>
          </a:stretch>
        </p:blipFill>
        <p:spPr>
          <a:xfrm>
            <a:off x="285728" y="3071802"/>
            <a:ext cx="1143008" cy="1090009"/>
          </a:xfrm>
          <a:prstGeom prst="rect">
            <a:avLst/>
          </a:prstGeom>
        </p:spPr>
      </p:pic>
      <p:pic>
        <p:nvPicPr>
          <p:cNvPr id="8" name="Picture 7" descr="A GFTP Credit Button-10.png"/>
          <p:cNvPicPr>
            <a:picLocks noChangeAspect="1"/>
          </p:cNvPicPr>
          <p:nvPr/>
        </p:nvPicPr>
        <p:blipFill>
          <a:blip r:embed="rId6" cstate="print"/>
          <a:stretch>
            <a:fillRect/>
          </a:stretch>
        </p:blipFill>
        <p:spPr>
          <a:xfrm>
            <a:off x="3214686" y="1714480"/>
            <a:ext cx="1000132" cy="1000132"/>
          </a:xfrm>
          <a:prstGeom prst="rect">
            <a:avLst/>
          </a:prstGeom>
        </p:spPr>
      </p:pic>
      <p:pic>
        <p:nvPicPr>
          <p:cNvPr id="9" name="Picture 8" descr="Ink n Little Things Easy Credit Image.jpeg"/>
          <p:cNvPicPr>
            <a:picLocks noChangeAspect="1"/>
          </p:cNvPicPr>
          <p:nvPr/>
        </p:nvPicPr>
        <p:blipFill>
          <a:blip r:embed="rId7" cstate="print"/>
          <a:stretch>
            <a:fillRect/>
          </a:stretch>
        </p:blipFill>
        <p:spPr>
          <a:xfrm>
            <a:off x="1714488" y="4786314"/>
            <a:ext cx="3086632" cy="714380"/>
          </a:xfrm>
          <a:prstGeom prst="rect">
            <a:avLst/>
          </a:prstGeom>
        </p:spPr>
      </p:pic>
      <p:pic>
        <p:nvPicPr>
          <p:cNvPr id="10" name="Picture 9" descr="3am_TOU_Logo.png"/>
          <p:cNvPicPr>
            <a:picLocks noChangeAspect="1"/>
          </p:cNvPicPr>
          <p:nvPr/>
        </p:nvPicPr>
        <p:blipFill>
          <a:blip r:embed="rId8" cstate="print"/>
          <a:stretch>
            <a:fillRect/>
          </a:stretch>
        </p:blipFill>
        <p:spPr>
          <a:xfrm>
            <a:off x="4643446" y="3357554"/>
            <a:ext cx="1019181" cy="1019181"/>
          </a:xfrm>
          <a:prstGeom prst="rect">
            <a:avLst/>
          </a:prstGeom>
        </p:spPr>
      </p:pic>
      <p:pic>
        <p:nvPicPr>
          <p:cNvPr id="11" name="Picture 10" descr="preview.jpg"/>
          <p:cNvPicPr>
            <a:picLocks noChangeAspect="1"/>
          </p:cNvPicPr>
          <p:nvPr/>
        </p:nvPicPr>
        <p:blipFill>
          <a:blip r:embed="rId9" cstate="print"/>
          <a:stretch>
            <a:fillRect/>
          </a:stretch>
        </p:blipFill>
        <p:spPr>
          <a:xfrm>
            <a:off x="1643050" y="3071802"/>
            <a:ext cx="1071570" cy="1071570"/>
          </a:xfrm>
          <a:prstGeom prst="rect">
            <a:avLst/>
          </a:prstGeom>
        </p:spPr>
      </p:pic>
      <p:sp>
        <p:nvSpPr>
          <p:cNvPr id="12" name="TextBox 11"/>
          <p:cNvSpPr txBox="1"/>
          <p:nvPr/>
        </p:nvSpPr>
        <p:spPr>
          <a:xfrm>
            <a:off x="785794" y="8215338"/>
            <a:ext cx="5357850" cy="369332"/>
          </a:xfrm>
          <a:prstGeom prst="rect">
            <a:avLst/>
          </a:prstGeom>
          <a:noFill/>
        </p:spPr>
        <p:txBody>
          <a:bodyPr wrap="square" rtlCol="0">
            <a:spAutoFit/>
          </a:bodyPr>
          <a:lstStyle/>
          <a:p>
            <a:pPr algn="ctr"/>
            <a:r>
              <a:rPr lang="en-GB" dirty="0" smtClean="0"/>
              <a:t>And to mycutegraphics.com </a:t>
            </a:r>
            <a:endParaRPr lang="en-GB" dirty="0"/>
          </a:p>
        </p:txBody>
      </p:sp>
      <p:pic>
        <p:nvPicPr>
          <p:cNvPr id="14" name="Picture 13" descr="digitaldoodles-preview.jpg"/>
          <p:cNvPicPr>
            <a:picLocks noChangeAspect="1"/>
          </p:cNvPicPr>
          <p:nvPr/>
        </p:nvPicPr>
        <p:blipFill>
          <a:blip r:embed="rId10" cstate="print"/>
          <a:stretch>
            <a:fillRect/>
          </a:stretch>
        </p:blipFill>
        <p:spPr>
          <a:xfrm>
            <a:off x="3286124" y="3143240"/>
            <a:ext cx="1000108" cy="1000108"/>
          </a:xfrm>
          <a:prstGeom prst="rect">
            <a:avLst/>
          </a:prstGeom>
        </p:spPr>
      </p:pic>
      <p:pic>
        <p:nvPicPr>
          <p:cNvPr id="15" name="Picture 14" descr="Button Kid E Clips.png"/>
          <p:cNvPicPr>
            <a:picLocks noChangeAspect="1"/>
          </p:cNvPicPr>
          <p:nvPr/>
        </p:nvPicPr>
        <p:blipFill>
          <a:blip r:embed="rId11" cstate="print"/>
          <a:stretch>
            <a:fillRect/>
          </a:stretch>
        </p:blipFill>
        <p:spPr>
          <a:xfrm>
            <a:off x="0" y="4357686"/>
            <a:ext cx="1428760" cy="1428760"/>
          </a:xfrm>
          <a:prstGeom prst="rect">
            <a:avLst/>
          </a:prstGeom>
        </p:spPr>
      </p:pic>
      <p:pic>
        <p:nvPicPr>
          <p:cNvPr id="16" name="Picture 15" descr="Cara's Clips Credit Button.png"/>
          <p:cNvPicPr>
            <a:picLocks noChangeAspect="1"/>
          </p:cNvPicPr>
          <p:nvPr/>
        </p:nvPicPr>
        <p:blipFill>
          <a:blip r:embed="rId12" cstate="print"/>
          <a:stretch>
            <a:fillRect/>
          </a:stretch>
        </p:blipFill>
        <p:spPr>
          <a:xfrm>
            <a:off x="5286388" y="4643438"/>
            <a:ext cx="1036410" cy="1042506"/>
          </a:xfrm>
          <a:prstGeom prst="rect">
            <a:avLst/>
          </a:prstGeom>
        </p:spPr>
      </p:pic>
      <p:sp>
        <p:nvSpPr>
          <p:cNvPr id="17" name="TextBox 16"/>
          <p:cNvSpPr txBox="1"/>
          <p:nvPr/>
        </p:nvSpPr>
        <p:spPr>
          <a:xfrm>
            <a:off x="0" y="6156176"/>
            <a:ext cx="6858000" cy="1785104"/>
          </a:xfrm>
          <a:prstGeom prst="rect">
            <a:avLst/>
          </a:prstGeom>
          <a:noFill/>
        </p:spPr>
        <p:txBody>
          <a:bodyPr wrap="square" rtlCol="0">
            <a:spAutoFit/>
          </a:bodyPr>
          <a:lstStyle/>
          <a:p>
            <a:pPr algn="ctr"/>
            <a:r>
              <a:rPr lang="en-GB" dirty="0" smtClean="0"/>
              <a:t>Find more tips and tools on my blog</a:t>
            </a:r>
          </a:p>
          <a:p>
            <a:pPr algn="ctr"/>
            <a:r>
              <a:rPr lang="en-GB" sz="3600" dirty="0" smtClean="0">
                <a:hlinkClick r:id="rId13"/>
              </a:rPr>
              <a:t>www.pypteachingtools.com</a:t>
            </a:r>
            <a:endParaRPr lang="en-GB" sz="3600" dirty="0" smtClean="0"/>
          </a:p>
          <a:p>
            <a:pPr algn="ctr"/>
            <a:r>
              <a:rPr lang="en-GB" sz="2800" dirty="0" smtClean="0"/>
              <a:t>Let’s keep in touch! </a:t>
            </a:r>
          </a:p>
          <a:p>
            <a:pPr algn="ctr"/>
            <a:r>
              <a:rPr lang="en-GB" sz="2800" dirty="0" smtClean="0"/>
              <a:t>Find me on </a:t>
            </a:r>
            <a:r>
              <a:rPr lang="en-GB" sz="2800" dirty="0" smtClean="0"/>
              <a:t>Instagram</a:t>
            </a:r>
            <a:r>
              <a:rPr lang="en-GB" sz="2800" dirty="0" smtClean="0"/>
              <a:t> @</a:t>
            </a:r>
            <a:r>
              <a:rPr lang="en-GB" sz="2800" dirty="0" smtClean="0"/>
              <a:t>pypteaching</a:t>
            </a:r>
            <a:endParaRPr lang="en-GB"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1052736" y="395536"/>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E</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980728" y="251520"/>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L</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980728" y="395536"/>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C</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204864" y="0"/>
            <a:ext cx="2171700" cy="486833"/>
          </a:xfrm>
        </p:spPr>
        <p:txBody>
          <a:bodyPr/>
          <a:lstStyle/>
          <a:p>
            <a:r>
              <a:rPr lang="en-GB" dirty="0" smtClean="0"/>
              <a:t>Susan Powers 2016</a:t>
            </a:r>
            <a:endParaRPr lang="en-GB" dirty="0"/>
          </a:p>
        </p:txBody>
      </p:sp>
      <p:pic>
        <p:nvPicPr>
          <p:cNvPr id="11" name="Picture 10" descr="PICTURERERER.jpg"/>
          <p:cNvPicPr>
            <a:picLocks noChangeAspect="1"/>
          </p:cNvPicPr>
          <p:nvPr/>
        </p:nvPicPr>
        <p:blipFill>
          <a:blip r:embed="rId2" cstate="print"/>
          <a:stretch>
            <a:fillRect/>
          </a:stretch>
        </p:blipFill>
        <p:spPr>
          <a:xfrm>
            <a:off x="0" y="0"/>
            <a:ext cx="6858000" cy="9144000"/>
          </a:xfrm>
          <a:prstGeom prst="rect">
            <a:avLst/>
          </a:prstGeom>
        </p:spPr>
      </p:pic>
      <p:sp>
        <p:nvSpPr>
          <p:cNvPr id="5" name="TextBox 4"/>
          <p:cNvSpPr txBox="1"/>
          <p:nvPr/>
        </p:nvSpPr>
        <p:spPr>
          <a:xfrm>
            <a:off x="980728" y="539552"/>
            <a:ext cx="4680520" cy="5201424"/>
          </a:xfrm>
          <a:prstGeom prst="rect">
            <a:avLst/>
          </a:prstGeom>
          <a:noFill/>
        </p:spPr>
        <p:txBody>
          <a:bodyPr wrap="square" rtlCol="0">
            <a:spAutoFit/>
          </a:bodyPr>
          <a:lstStyle/>
          <a:p>
            <a:pPr algn="ctr"/>
            <a:endParaRPr lang="en-GB" sz="3600" dirty="0" smtClean="0">
              <a:latin typeface="Impact" pitchFamily="34" charset="0"/>
            </a:endParaRPr>
          </a:p>
          <a:p>
            <a:pPr algn="ctr"/>
            <a:endParaRPr lang="en-GB" sz="3600" dirty="0" smtClean="0">
              <a:latin typeface="Impact" pitchFamily="34" charset="0"/>
            </a:endParaRPr>
          </a:p>
          <a:p>
            <a:pPr algn="ctr"/>
            <a:r>
              <a:rPr lang="en-GB" sz="26000" dirty="0" smtClean="0">
                <a:latin typeface="LuckeyCurves" pitchFamily="2" charset="0"/>
                <a:ea typeface="LuckeyCurves" pitchFamily="2" charset="0"/>
              </a:rPr>
              <a:t>O</a:t>
            </a:r>
            <a:r>
              <a:rPr lang="en-GB" sz="20000" dirty="0" smtClean="0">
                <a:latin typeface="LuckeyCurves" pitchFamily="2" charset="0"/>
                <a:ea typeface="LuckeyCurves" pitchFamily="2" charset="0"/>
              </a:rPr>
              <a:t> </a:t>
            </a:r>
            <a:endParaRPr lang="en-GB" sz="20000" dirty="0">
              <a:latin typeface="LuckeyCurves" pitchFamily="2" charset="0"/>
              <a:ea typeface="LuckeyCurves" pitchFamily="2" charset="0"/>
            </a:endParaRPr>
          </a:p>
        </p:txBody>
      </p:sp>
      <p:pic>
        <p:nvPicPr>
          <p:cNvPr id="6" name="Picture 5" descr="coolglitter_polkadots_triangle_pennant copy.png"/>
          <p:cNvPicPr>
            <a:picLocks noChangeAspect="1"/>
          </p:cNvPicPr>
          <p:nvPr/>
        </p:nvPicPr>
        <p:blipFill>
          <a:blip r:embed="rId3" cstate="print"/>
          <a:stretch>
            <a:fillRect/>
          </a:stretch>
        </p:blipFill>
        <p:spPr>
          <a:xfrm>
            <a:off x="620688" y="755576"/>
            <a:ext cx="5544616" cy="1187624"/>
          </a:xfrm>
          <a:prstGeom prst="rect">
            <a:avLst/>
          </a:prstGeom>
        </p:spPr>
      </p:pic>
      <p:sp>
        <p:nvSpPr>
          <p:cNvPr id="7" name="TextBox 6"/>
          <p:cNvSpPr txBox="1"/>
          <p:nvPr/>
        </p:nvSpPr>
        <p:spPr>
          <a:xfrm>
            <a:off x="0" y="8836223"/>
            <a:ext cx="3933056" cy="307777"/>
          </a:xfrm>
          <a:prstGeom prst="rect">
            <a:avLst/>
          </a:prstGeom>
          <a:noFill/>
        </p:spPr>
        <p:txBody>
          <a:bodyPr wrap="square" rtlCol="0">
            <a:spAutoFit/>
          </a:bodyPr>
          <a:lstStyle/>
          <a:p>
            <a:r>
              <a:rPr lang="en-GB" sz="1400" dirty="0" smtClean="0">
                <a:latin typeface="Kristen ITC" pitchFamily="66" charset="0"/>
              </a:rPr>
              <a:t>The text in this bunting is editable.</a:t>
            </a:r>
            <a:endParaRPr lang="en-GB" sz="1400" dirty="0">
              <a:latin typeface="Kristen ITC"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903</Words>
  <Application>Microsoft Office PowerPoint</Application>
  <PresentationFormat>On-screen Show (4:3)</PresentationFormat>
  <Paragraphs>268</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Russell</dc:creator>
  <cp:lastModifiedBy>Susan Russell</cp:lastModifiedBy>
  <cp:revision>21</cp:revision>
  <dcterms:created xsi:type="dcterms:W3CDTF">2016-01-20T01:49:48Z</dcterms:created>
  <dcterms:modified xsi:type="dcterms:W3CDTF">2018-06-08T17:47:47Z</dcterms:modified>
</cp:coreProperties>
</file>